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31"/>
  </p:notesMasterIdLst>
  <p:sldIdLst>
    <p:sldId id="258" r:id="rId2"/>
    <p:sldId id="318" r:id="rId3"/>
    <p:sldId id="260" r:id="rId4"/>
    <p:sldId id="259" r:id="rId5"/>
    <p:sldId id="261" r:id="rId6"/>
    <p:sldId id="263" r:id="rId7"/>
    <p:sldId id="264" r:id="rId8"/>
    <p:sldId id="312" r:id="rId9"/>
    <p:sldId id="265" r:id="rId10"/>
    <p:sldId id="313" r:id="rId11"/>
    <p:sldId id="266" r:id="rId12"/>
    <p:sldId id="314" r:id="rId13"/>
    <p:sldId id="271" r:id="rId14"/>
    <p:sldId id="320" r:id="rId15"/>
    <p:sldId id="272" r:id="rId16"/>
    <p:sldId id="274" r:id="rId17"/>
    <p:sldId id="273" r:id="rId18"/>
    <p:sldId id="317" r:id="rId19"/>
    <p:sldId id="275" r:id="rId20"/>
    <p:sldId id="278" r:id="rId21"/>
    <p:sldId id="319" r:id="rId22"/>
    <p:sldId id="279" r:id="rId23"/>
    <p:sldId id="315" r:id="rId24"/>
    <p:sldId id="322" r:id="rId25"/>
    <p:sldId id="323" r:id="rId26"/>
    <p:sldId id="280" r:id="rId27"/>
    <p:sldId id="281" r:id="rId28"/>
    <p:sldId id="282" r:id="rId29"/>
    <p:sldId id="289" r:id="rId30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32"/>
    </p:embeddedFont>
    <p:embeddedFont>
      <p:font typeface="Cambria Math" panose="02040503050406030204" pitchFamily="18" charset="0"/>
      <p:regular r:id="rId33"/>
    </p:embeddedFont>
    <p:embeddedFont>
      <p:font typeface="Comic Sans MS" panose="030F0702030302020204" pitchFamily="66" charset="0"/>
      <p:regular r:id="rId34"/>
      <p:bold r:id="rId35"/>
      <p:italic r:id="rId36"/>
      <p:boldItalic r:id="rId37"/>
    </p:embeddedFont>
    <p:embeddedFont>
      <p:font typeface="Georgia" panose="02040502050405020303" pitchFamily="18" charset="0"/>
      <p:regular r:id="rId38"/>
      <p:bold r:id="rId39"/>
      <p:italic r:id="rId40"/>
      <p:boldItalic r:id="rId41"/>
    </p:embeddedFont>
    <p:embeddedFont>
      <p:font typeface="Open Sans" panose="020B0604020202020204" charset="0"/>
      <p:regular r:id="rId42"/>
      <p:bold r:id="rId43"/>
      <p:italic r:id="rId44"/>
      <p:boldItalic r:id="rId45"/>
    </p:embeddedFont>
    <p:embeddedFont>
      <p:font typeface="Oswald" panose="020B0604020202020204" charset="0"/>
      <p:regular r:id="rId46"/>
      <p:bold r:id="rId47"/>
    </p:embeddedFont>
    <p:embeddedFont>
      <p:font typeface="PT Sans" panose="020B0604020202020204" charset="0"/>
      <p:regular r:id="rId48"/>
      <p:bold r:id="rId49"/>
      <p:italic r:id="rId50"/>
      <p:boldItalic r:id="rId51"/>
    </p:embeddedFont>
    <p:embeddedFont>
      <p:font typeface="Roboto" panose="020B0604020202020204" charset="0"/>
      <p:regular r:id="rId52"/>
      <p:bold r:id="rId53"/>
      <p:italic r:id="rId54"/>
      <p:boldItalic r:id="rId55"/>
    </p:embeddedFont>
    <p:embeddedFont>
      <p:font typeface="Roboto Condensed Light" panose="020B0604020202020204" charset="0"/>
      <p:regular r:id="rId56"/>
      <p:italic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FD"/>
    <a:srgbClr val="3333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0FCC671-C116-4BCB-8274-8F7548A9A776}">
  <a:tblStyle styleId="{10FCC671-C116-4BCB-8274-8F7548A9A77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font" Target="fonts/font19.fntdata"/><Relationship Id="rId55" Type="http://schemas.openxmlformats.org/officeDocument/2006/relationships/font" Target="fonts/font2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font" Target="fonts/font22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56" Type="http://schemas.openxmlformats.org/officeDocument/2006/relationships/font" Target="fonts/font25.fntdata"/><Relationship Id="rId8" Type="http://schemas.openxmlformats.org/officeDocument/2006/relationships/slide" Target="slides/slide7.xml"/><Relationship Id="rId51" Type="http://schemas.openxmlformats.org/officeDocument/2006/relationships/font" Target="fonts/font2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54" Type="http://schemas.openxmlformats.org/officeDocument/2006/relationships/font" Target="fonts/font2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font" Target="fonts/font18.fntdata"/><Relationship Id="rId57" Type="http://schemas.openxmlformats.org/officeDocument/2006/relationships/font" Target="fonts/font26.fntdata"/><Relationship Id="rId10" Type="http://schemas.openxmlformats.org/officeDocument/2006/relationships/slide" Target="slides/slide9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font" Target="fonts/font21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10b85a50292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10b85a50292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23727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10b85a5029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10b85a5029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10b85a5029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10b85a5029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2735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10b85a50292_0_2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10b85a50292_0_23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10b85a50292_0_23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10b85a50292_0_23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g10b85a50292_0_65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8" name="Google Shape;758;g10b85a50292_0_65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10b85a50292_0_139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g10b85a50292_0_139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10b85a50292_0_55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2" name="Google Shape;802;g10b85a50292_0_55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g10b85a50292_0_87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2" name="Google Shape;952;g10b85a50292_0_87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g10b85a50292_0_87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2" name="Google Shape;952;g10b85a50292_0_87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726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54691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g10b85a50292_0_97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9" name="Google Shape;959;g10b85a50292_0_97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10b85a5029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10b85a5029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89292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10b85a5029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10b85a5029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70397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g10b85a50292_0_97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9" name="Google Shape;959;g10b85a50292_0_97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60843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g10b85a50292_0_107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2" name="Google Shape;972;g10b85a50292_0_107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g10b85a50292_0_117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5" name="Google Shape;985;g10b85a50292_0_117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g10b85a50292_0_128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8" name="Google Shape;1068;g10b85a50292_0_128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g10b85a50292_0_34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8" name="Google Shape;1208;g10b85a50292_0_34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10b85a5029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10b85a5029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6248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10b85a50292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10b85a50292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1214350" y="1957400"/>
            <a:ext cx="3739200" cy="19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1298500" y="630000"/>
            <a:ext cx="1152300" cy="1061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3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1214350" y="3872900"/>
            <a:ext cx="27195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-18000" y="0"/>
            <a:ext cx="738000" cy="5164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" name="Google Shape;20;p3"/>
          <p:cNvCxnSpPr/>
          <p:nvPr/>
        </p:nvCxnSpPr>
        <p:spPr>
          <a:xfrm>
            <a:off x="7782300" y="4669050"/>
            <a:ext cx="6417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>
            <a:spLocks noGrp="1"/>
          </p:cNvSpPr>
          <p:nvPr>
            <p:ph type="title"/>
          </p:nvPr>
        </p:nvSpPr>
        <p:spPr>
          <a:xfrm>
            <a:off x="720000" y="46606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9"/>
          <p:cNvSpPr txBox="1">
            <a:spLocks noGrp="1"/>
          </p:cNvSpPr>
          <p:nvPr>
            <p:ph type="title" idx="2"/>
          </p:nvPr>
        </p:nvSpPr>
        <p:spPr>
          <a:xfrm>
            <a:off x="1981725" y="1625900"/>
            <a:ext cx="2298600" cy="3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6" name="Google Shape;116;p19"/>
          <p:cNvSpPr txBox="1">
            <a:spLocks noGrp="1"/>
          </p:cNvSpPr>
          <p:nvPr>
            <p:ph type="subTitle" idx="1"/>
          </p:nvPr>
        </p:nvSpPr>
        <p:spPr>
          <a:xfrm>
            <a:off x="1981725" y="2003855"/>
            <a:ext cx="2298600" cy="50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title" idx="3"/>
          </p:nvPr>
        </p:nvSpPr>
        <p:spPr>
          <a:xfrm>
            <a:off x="5888550" y="1625900"/>
            <a:ext cx="2298600" cy="3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subTitle" idx="4"/>
          </p:nvPr>
        </p:nvSpPr>
        <p:spPr>
          <a:xfrm>
            <a:off x="5888550" y="2003855"/>
            <a:ext cx="2298600" cy="50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 idx="5"/>
          </p:nvPr>
        </p:nvSpPr>
        <p:spPr>
          <a:xfrm>
            <a:off x="1981725" y="3224113"/>
            <a:ext cx="2298600" cy="3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subTitle" idx="6"/>
          </p:nvPr>
        </p:nvSpPr>
        <p:spPr>
          <a:xfrm>
            <a:off x="1981725" y="3602199"/>
            <a:ext cx="2298600" cy="50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title" idx="7"/>
          </p:nvPr>
        </p:nvSpPr>
        <p:spPr>
          <a:xfrm>
            <a:off x="5888549" y="3224113"/>
            <a:ext cx="2298600" cy="3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subTitle" idx="8"/>
          </p:nvPr>
        </p:nvSpPr>
        <p:spPr>
          <a:xfrm>
            <a:off x="5888550" y="3602203"/>
            <a:ext cx="2298600" cy="50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3" name="Google Shape;123;p19"/>
          <p:cNvCxnSpPr/>
          <p:nvPr/>
        </p:nvCxnSpPr>
        <p:spPr>
          <a:xfrm>
            <a:off x="720000" y="630000"/>
            <a:ext cx="6417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4" name="Google Shape;124;p19"/>
          <p:cNvCxnSpPr/>
          <p:nvPr/>
        </p:nvCxnSpPr>
        <p:spPr>
          <a:xfrm>
            <a:off x="720000" y="4669050"/>
            <a:ext cx="7689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5" name="Google Shape;125;p19"/>
          <p:cNvCxnSpPr/>
          <p:nvPr/>
        </p:nvCxnSpPr>
        <p:spPr>
          <a:xfrm>
            <a:off x="8424000" y="623700"/>
            <a:ext cx="0" cy="6426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>
            <a:spLocks noGrp="1"/>
          </p:cNvSpPr>
          <p:nvPr>
            <p:ph type="title"/>
          </p:nvPr>
        </p:nvSpPr>
        <p:spPr>
          <a:xfrm>
            <a:off x="720000" y="46606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title" idx="2"/>
          </p:nvPr>
        </p:nvSpPr>
        <p:spPr>
          <a:xfrm>
            <a:off x="1329825" y="1597925"/>
            <a:ext cx="1986000" cy="43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subTitle" idx="1"/>
          </p:nvPr>
        </p:nvSpPr>
        <p:spPr>
          <a:xfrm>
            <a:off x="1329725" y="2056776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title" idx="3"/>
          </p:nvPr>
        </p:nvSpPr>
        <p:spPr>
          <a:xfrm>
            <a:off x="3470200" y="1597925"/>
            <a:ext cx="2203800" cy="43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subTitle" idx="4"/>
          </p:nvPr>
        </p:nvSpPr>
        <p:spPr>
          <a:xfrm>
            <a:off x="3470200" y="2056765"/>
            <a:ext cx="2203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title" idx="5"/>
          </p:nvPr>
        </p:nvSpPr>
        <p:spPr>
          <a:xfrm>
            <a:off x="1329825" y="2991451"/>
            <a:ext cx="1986000" cy="43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subTitle" idx="6"/>
          </p:nvPr>
        </p:nvSpPr>
        <p:spPr>
          <a:xfrm>
            <a:off x="1329725" y="345029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title" idx="7"/>
          </p:nvPr>
        </p:nvSpPr>
        <p:spPr>
          <a:xfrm>
            <a:off x="3470200" y="2991460"/>
            <a:ext cx="2203800" cy="43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subTitle" idx="8"/>
          </p:nvPr>
        </p:nvSpPr>
        <p:spPr>
          <a:xfrm>
            <a:off x="3470200" y="3450300"/>
            <a:ext cx="2203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title" idx="9"/>
          </p:nvPr>
        </p:nvSpPr>
        <p:spPr>
          <a:xfrm>
            <a:off x="5828275" y="1597914"/>
            <a:ext cx="1986000" cy="43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7" name="Google Shape;137;p20"/>
          <p:cNvSpPr txBox="1">
            <a:spLocks noGrp="1"/>
          </p:cNvSpPr>
          <p:nvPr>
            <p:ph type="subTitle" idx="13"/>
          </p:nvPr>
        </p:nvSpPr>
        <p:spPr>
          <a:xfrm>
            <a:off x="5828275" y="2056754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0"/>
          <p:cNvSpPr txBox="1">
            <a:spLocks noGrp="1"/>
          </p:cNvSpPr>
          <p:nvPr>
            <p:ph type="title" idx="14"/>
          </p:nvPr>
        </p:nvSpPr>
        <p:spPr>
          <a:xfrm>
            <a:off x="5828100" y="2991450"/>
            <a:ext cx="1986000" cy="43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9" name="Google Shape;139;p20"/>
          <p:cNvSpPr txBox="1">
            <a:spLocks noGrp="1"/>
          </p:cNvSpPr>
          <p:nvPr>
            <p:ph type="subTitle" idx="15"/>
          </p:nvPr>
        </p:nvSpPr>
        <p:spPr>
          <a:xfrm>
            <a:off x="5828275" y="345029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40" name="Google Shape;140;p20"/>
          <p:cNvCxnSpPr/>
          <p:nvPr/>
        </p:nvCxnSpPr>
        <p:spPr>
          <a:xfrm>
            <a:off x="8424000" y="623700"/>
            <a:ext cx="0" cy="6426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1" name="Google Shape;141;p20"/>
          <p:cNvCxnSpPr/>
          <p:nvPr/>
        </p:nvCxnSpPr>
        <p:spPr>
          <a:xfrm>
            <a:off x="720000" y="3425400"/>
            <a:ext cx="0" cy="6426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2" name="Google Shape;142;p20"/>
          <p:cNvSpPr/>
          <p:nvPr/>
        </p:nvSpPr>
        <p:spPr>
          <a:xfrm>
            <a:off x="-75" y="4515300"/>
            <a:ext cx="9144000" cy="649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>
            <a:spLocks noGrp="1"/>
          </p:cNvSpPr>
          <p:nvPr>
            <p:ph type="title" hasCustomPrompt="1"/>
          </p:nvPr>
        </p:nvSpPr>
        <p:spPr>
          <a:xfrm>
            <a:off x="1180748" y="782275"/>
            <a:ext cx="40173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1" name="Google Shape;151;p22"/>
          <p:cNvSpPr txBox="1">
            <a:spLocks noGrp="1"/>
          </p:cNvSpPr>
          <p:nvPr>
            <p:ph type="subTitle" idx="1"/>
          </p:nvPr>
        </p:nvSpPr>
        <p:spPr>
          <a:xfrm>
            <a:off x="1180758" y="1528594"/>
            <a:ext cx="4017300" cy="30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52" name="Google Shape;152;p22"/>
          <p:cNvSpPr txBox="1">
            <a:spLocks noGrp="1"/>
          </p:cNvSpPr>
          <p:nvPr>
            <p:ph type="title" idx="2" hasCustomPrompt="1"/>
          </p:nvPr>
        </p:nvSpPr>
        <p:spPr>
          <a:xfrm>
            <a:off x="1180748" y="2156184"/>
            <a:ext cx="40173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3" name="Google Shape;153;p22"/>
          <p:cNvSpPr txBox="1">
            <a:spLocks noGrp="1"/>
          </p:cNvSpPr>
          <p:nvPr>
            <p:ph type="subTitle" idx="3"/>
          </p:nvPr>
        </p:nvSpPr>
        <p:spPr>
          <a:xfrm>
            <a:off x="1180765" y="2902496"/>
            <a:ext cx="4017300" cy="30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title" idx="4" hasCustomPrompt="1"/>
          </p:nvPr>
        </p:nvSpPr>
        <p:spPr>
          <a:xfrm>
            <a:off x="1180748" y="3530118"/>
            <a:ext cx="40173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5" name="Google Shape;155;p22"/>
          <p:cNvSpPr txBox="1">
            <a:spLocks noGrp="1"/>
          </p:cNvSpPr>
          <p:nvPr>
            <p:ph type="subTitle" idx="5"/>
          </p:nvPr>
        </p:nvSpPr>
        <p:spPr>
          <a:xfrm>
            <a:off x="1180759" y="4276449"/>
            <a:ext cx="4017300" cy="30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56" name="Google Shape;156;p22"/>
          <p:cNvSpPr/>
          <p:nvPr/>
        </p:nvSpPr>
        <p:spPr>
          <a:xfrm>
            <a:off x="-18000" y="0"/>
            <a:ext cx="738000" cy="5164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7" name="Google Shape;157;p22"/>
          <p:cNvCxnSpPr/>
          <p:nvPr/>
        </p:nvCxnSpPr>
        <p:spPr>
          <a:xfrm>
            <a:off x="7794150" y="4675200"/>
            <a:ext cx="630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8_1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 txBox="1">
            <a:spLocks noGrp="1"/>
          </p:cNvSpPr>
          <p:nvPr>
            <p:ph type="title"/>
          </p:nvPr>
        </p:nvSpPr>
        <p:spPr>
          <a:xfrm>
            <a:off x="1096075" y="3804646"/>
            <a:ext cx="2029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0" name="Google Shape;160;p23"/>
          <p:cNvSpPr txBox="1">
            <a:spLocks noGrp="1"/>
          </p:cNvSpPr>
          <p:nvPr>
            <p:ph type="subTitle" idx="1"/>
          </p:nvPr>
        </p:nvSpPr>
        <p:spPr>
          <a:xfrm>
            <a:off x="1096088" y="3259368"/>
            <a:ext cx="2029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3"/>
          <p:cNvSpPr txBox="1">
            <a:spLocks noGrp="1"/>
          </p:cNvSpPr>
          <p:nvPr>
            <p:ph type="title" idx="2"/>
          </p:nvPr>
        </p:nvSpPr>
        <p:spPr>
          <a:xfrm>
            <a:off x="3560669" y="3804646"/>
            <a:ext cx="2029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2" name="Google Shape;162;p23"/>
          <p:cNvSpPr txBox="1">
            <a:spLocks noGrp="1"/>
          </p:cNvSpPr>
          <p:nvPr>
            <p:ph type="subTitle" idx="3"/>
          </p:nvPr>
        </p:nvSpPr>
        <p:spPr>
          <a:xfrm>
            <a:off x="3560679" y="3259368"/>
            <a:ext cx="2029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3"/>
          <p:cNvSpPr txBox="1">
            <a:spLocks noGrp="1"/>
          </p:cNvSpPr>
          <p:nvPr>
            <p:ph type="title" idx="4"/>
          </p:nvPr>
        </p:nvSpPr>
        <p:spPr>
          <a:xfrm>
            <a:off x="5998872" y="3804646"/>
            <a:ext cx="2029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4" name="Google Shape;164;p23"/>
          <p:cNvSpPr txBox="1">
            <a:spLocks noGrp="1"/>
          </p:cNvSpPr>
          <p:nvPr>
            <p:ph type="subTitle" idx="5"/>
          </p:nvPr>
        </p:nvSpPr>
        <p:spPr>
          <a:xfrm>
            <a:off x="5998874" y="3259369"/>
            <a:ext cx="2029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3"/>
          <p:cNvSpPr txBox="1">
            <a:spLocks noGrp="1"/>
          </p:cNvSpPr>
          <p:nvPr>
            <p:ph type="title" idx="6" hasCustomPrompt="1"/>
          </p:nvPr>
        </p:nvSpPr>
        <p:spPr>
          <a:xfrm>
            <a:off x="1557514" y="2024613"/>
            <a:ext cx="1145100" cy="55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2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6" name="Google Shape;166;p23"/>
          <p:cNvSpPr txBox="1">
            <a:spLocks noGrp="1"/>
          </p:cNvSpPr>
          <p:nvPr>
            <p:ph type="title" idx="7" hasCustomPrompt="1"/>
          </p:nvPr>
        </p:nvSpPr>
        <p:spPr>
          <a:xfrm>
            <a:off x="4018140" y="2024613"/>
            <a:ext cx="1179300" cy="55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2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7" name="Google Shape;167;p23"/>
          <p:cNvSpPr txBox="1">
            <a:spLocks noGrp="1"/>
          </p:cNvSpPr>
          <p:nvPr>
            <p:ph type="title" idx="8" hasCustomPrompt="1"/>
          </p:nvPr>
        </p:nvSpPr>
        <p:spPr>
          <a:xfrm>
            <a:off x="6434017" y="2024613"/>
            <a:ext cx="1159500" cy="55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2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8" name="Google Shape;168;p23"/>
          <p:cNvSpPr txBox="1">
            <a:spLocks noGrp="1"/>
          </p:cNvSpPr>
          <p:nvPr>
            <p:ph type="title" idx="9"/>
          </p:nvPr>
        </p:nvSpPr>
        <p:spPr>
          <a:xfrm>
            <a:off x="720000" y="46606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cxnSp>
        <p:nvCxnSpPr>
          <p:cNvPr id="169" name="Google Shape;169;p23"/>
          <p:cNvCxnSpPr/>
          <p:nvPr/>
        </p:nvCxnSpPr>
        <p:spPr>
          <a:xfrm>
            <a:off x="720000" y="4669050"/>
            <a:ext cx="7689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0" name="Google Shape;170;p23"/>
          <p:cNvCxnSpPr/>
          <p:nvPr/>
        </p:nvCxnSpPr>
        <p:spPr>
          <a:xfrm>
            <a:off x="720000" y="630000"/>
            <a:ext cx="0" cy="5166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4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7"/>
          <p:cNvSpPr txBox="1">
            <a:spLocks noGrp="1"/>
          </p:cNvSpPr>
          <p:nvPr>
            <p:ph type="title"/>
          </p:nvPr>
        </p:nvSpPr>
        <p:spPr>
          <a:xfrm>
            <a:off x="720000" y="1745263"/>
            <a:ext cx="352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27"/>
          <p:cNvSpPr txBox="1">
            <a:spLocks noGrp="1"/>
          </p:cNvSpPr>
          <p:nvPr>
            <p:ph type="subTitle" idx="1"/>
          </p:nvPr>
        </p:nvSpPr>
        <p:spPr>
          <a:xfrm>
            <a:off x="720000" y="2526056"/>
            <a:ext cx="3527100" cy="9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01" name="Google Shape;201;p27"/>
          <p:cNvCxnSpPr/>
          <p:nvPr/>
        </p:nvCxnSpPr>
        <p:spPr>
          <a:xfrm>
            <a:off x="7767300" y="630000"/>
            <a:ext cx="6417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2" name="Google Shape;202;p27"/>
          <p:cNvCxnSpPr/>
          <p:nvPr/>
        </p:nvCxnSpPr>
        <p:spPr>
          <a:xfrm>
            <a:off x="720000" y="4669050"/>
            <a:ext cx="7689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 txBox="1">
            <a:spLocks noGrp="1"/>
          </p:cNvSpPr>
          <p:nvPr>
            <p:ph type="title"/>
          </p:nvPr>
        </p:nvSpPr>
        <p:spPr>
          <a:xfrm>
            <a:off x="720000" y="46606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cxnSp>
        <p:nvCxnSpPr>
          <p:cNvPr id="216" name="Google Shape;216;p29"/>
          <p:cNvCxnSpPr/>
          <p:nvPr/>
        </p:nvCxnSpPr>
        <p:spPr>
          <a:xfrm>
            <a:off x="720000" y="630000"/>
            <a:ext cx="6417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7" name="Google Shape;217;p29"/>
          <p:cNvSpPr/>
          <p:nvPr/>
        </p:nvSpPr>
        <p:spPr>
          <a:xfrm>
            <a:off x="-75" y="4515300"/>
            <a:ext cx="9144000" cy="649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1"/>
          <p:cNvSpPr txBox="1">
            <a:spLocks noGrp="1"/>
          </p:cNvSpPr>
          <p:nvPr>
            <p:ph type="body" idx="1"/>
          </p:nvPr>
        </p:nvSpPr>
        <p:spPr>
          <a:xfrm>
            <a:off x="1265275" y="2969525"/>
            <a:ext cx="3141600" cy="14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1" name="Google Shape;231;p31"/>
          <p:cNvSpPr txBox="1">
            <a:spLocks noGrp="1"/>
          </p:cNvSpPr>
          <p:nvPr>
            <p:ph type="body" idx="2"/>
          </p:nvPr>
        </p:nvSpPr>
        <p:spPr>
          <a:xfrm>
            <a:off x="4737201" y="2969525"/>
            <a:ext cx="3141600" cy="14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2" name="Google Shape;232;p31"/>
          <p:cNvSpPr txBox="1">
            <a:spLocks noGrp="1"/>
          </p:cNvSpPr>
          <p:nvPr>
            <p:ph type="title"/>
          </p:nvPr>
        </p:nvSpPr>
        <p:spPr>
          <a:xfrm>
            <a:off x="1265275" y="2464325"/>
            <a:ext cx="3141600" cy="42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3" name="Google Shape;233;p31"/>
          <p:cNvSpPr txBox="1">
            <a:spLocks noGrp="1"/>
          </p:cNvSpPr>
          <p:nvPr>
            <p:ph type="title" idx="3"/>
          </p:nvPr>
        </p:nvSpPr>
        <p:spPr>
          <a:xfrm>
            <a:off x="4737202" y="2464325"/>
            <a:ext cx="3141600" cy="42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4" name="Google Shape;234;p31"/>
          <p:cNvSpPr txBox="1">
            <a:spLocks noGrp="1"/>
          </p:cNvSpPr>
          <p:nvPr>
            <p:ph type="title" idx="4"/>
          </p:nvPr>
        </p:nvSpPr>
        <p:spPr>
          <a:xfrm>
            <a:off x="720000" y="466062"/>
            <a:ext cx="7704000" cy="5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cxnSp>
        <p:nvCxnSpPr>
          <p:cNvPr id="235" name="Google Shape;235;p31"/>
          <p:cNvCxnSpPr/>
          <p:nvPr/>
        </p:nvCxnSpPr>
        <p:spPr>
          <a:xfrm>
            <a:off x="720000" y="4669050"/>
            <a:ext cx="7689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6" name="Google Shape;236;p31"/>
          <p:cNvCxnSpPr/>
          <p:nvPr/>
        </p:nvCxnSpPr>
        <p:spPr>
          <a:xfrm>
            <a:off x="720000" y="630000"/>
            <a:ext cx="6417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1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2"/>
          <p:cNvSpPr txBox="1">
            <a:spLocks noGrp="1"/>
          </p:cNvSpPr>
          <p:nvPr>
            <p:ph type="title"/>
          </p:nvPr>
        </p:nvSpPr>
        <p:spPr>
          <a:xfrm>
            <a:off x="720000" y="1952950"/>
            <a:ext cx="3632400" cy="4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sz="2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32"/>
          <p:cNvSpPr txBox="1">
            <a:spLocks noGrp="1"/>
          </p:cNvSpPr>
          <p:nvPr>
            <p:ph type="title" idx="2"/>
          </p:nvPr>
        </p:nvSpPr>
        <p:spPr>
          <a:xfrm>
            <a:off x="720000" y="3123450"/>
            <a:ext cx="3632400" cy="4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sz="2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32"/>
          <p:cNvSpPr txBox="1">
            <a:spLocks noGrp="1"/>
          </p:cNvSpPr>
          <p:nvPr>
            <p:ph type="subTitle" idx="1"/>
          </p:nvPr>
        </p:nvSpPr>
        <p:spPr>
          <a:xfrm>
            <a:off x="720000" y="3554375"/>
            <a:ext cx="363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41" name="Google Shape;241;p32"/>
          <p:cNvSpPr txBox="1">
            <a:spLocks noGrp="1"/>
          </p:cNvSpPr>
          <p:nvPr>
            <p:ph type="subTitle" idx="3"/>
          </p:nvPr>
        </p:nvSpPr>
        <p:spPr>
          <a:xfrm>
            <a:off x="720000" y="2382725"/>
            <a:ext cx="363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42" name="Google Shape;242;p32"/>
          <p:cNvSpPr txBox="1">
            <a:spLocks noGrp="1"/>
          </p:cNvSpPr>
          <p:nvPr>
            <p:ph type="title" idx="4"/>
          </p:nvPr>
        </p:nvSpPr>
        <p:spPr>
          <a:xfrm>
            <a:off x="720000" y="466050"/>
            <a:ext cx="4423500" cy="11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32"/>
          <p:cNvSpPr/>
          <p:nvPr/>
        </p:nvSpPr>
        <p:spPr>
          <a:xfrm>
            <a:off x="-75" y="4515300"/>
            <a:ext cx="9144000" cy="649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AND_TWO_COLUMNS_2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5" name="Google Shape;265;p37"/>
          <p:cNvCxnSpPr/>
          <p:nvPr/>
        </p:nvCxnSpPr>
        <p:spPr>
          <a:xfrm>
            <a:off x="1130225" y="630000"/>
            <a:ext cx="0" cy="4218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6" name="Google Shape;266;p37"/>
          <p:cNvSpPr/>
          <p:nvPr/>
        </p:nvSpPr>
        <p:spPr>
          <a:xfrm>
            <a:off x="-18000" y="0"/>
            <a:ext cx="738000" cy="5164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67" name="Google Shape;267;p37"/>
          <p:cNvCxnSpPr/>
          <p:nvPr/>
        </p:nvCxnSpPr>
        <p:spPr>
          <a:xfrm>
            <a:off x="7782350" y="630000"/>
            <a:ext cx="6417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8" name="Google Shape;268;p37"/>
          <p:cNvCxnSpPr/>
          <p:nvPr/>
        </p:nvCxnSpPr>
        <p:spPr>
          <a:xfrm>
            <a:off x="1220125" y="4669050"/>
            <a:ext cx="71889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1969950" y="466062"/>
            <a:ext cx="5204100" cy="11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 idx="2"/>
          </p:nvPr>
        </p:nvSpPr>
        <p:spPr>
          <a:xfrm>
            <a:off x="1969962" y="3042175"/>
            <a:ext cx="2626800" cy="47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sz="2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 idx="3"/>
          </p:nvPr>
        </p:nvSpPr>
        <p:spPr>
          <a:xfrm>
            <a:off x="5550293" y="3042175"/>
            <a:ext cx="2627400" cy="47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sz="2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1"/>
          </p:nvPr>
        </p:nvSpPr>
        <p:spPr>
          <a:xfrm>
            <a:off x="5550294" y="3522575"/>
            <a:ext cx="2627400" cy="8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4"/>
          </p:nvPr>
        </p:nvSpPr>
        <p:spPr>
          <a:xfrm>
            <a:off x="1970138" y="3522575"/>
            <a:ext cx="2626800" cy="8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32" name="Google Shape;32;p5"/>
          <p:cNvCxnSpPr/>
          <p:nvPr/>
        </p:nvCxnSpPr>
        <p:spPr>
          <a:xfrm>
            <a:off x="1130225" y="630000"/>
            <a:ext cx="0" cy="4218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" name="Google Shape;33;p5"/>
          <p:cNvSpPr/>
          <p:nvPr/>
        </p:nvSpPr>
        <p:spPr>
          <a:xfrm>
            <a:off x="-18000" y="0"/>
            <a:ext cx="738000" cy="5164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4" name="Google Shape;34;p5"/>
          <p:cNvCxnSpPr/>
          <p:nvPr/>
        </p:nvCxnSpPr>
        <p:spPr>
          <a:xfrm>
            <a:off x="7782350" y="630000"/>
            <a:ext cx="6417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5;p5"/>
          <p:cNvCxnSpPr/>
          <p:nvPr/>
        </p:nvCxnSpPr>
        <p:spPr>
          <a:xfrm>
            <a:off x="1220125" y="4669050"/>
            <a:ext cx="71889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720000" y="46606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cxnSp>
        <p:nvCxnSpPr>
          <p:cNvPr id="38" name="Google Shape;38;p6"/>
          <p:cNvCxnSpPr/>
          <p:nvPr/>
        </p:nvCxnSpPr>
        <p:spPr>
          <a:xfrm>
            <a:off x="720000" y="4669050"/>
            <a:ext cx="7689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Google Shape;39;p6"/>
          <p:cNvCxnSpPr/>
          <p:nvPr/>
        </p:nvCxnSpPr>
        <p:spPr>
          <a:xfrm>
            <a:off x="720000" y="630000"/>
            <a:ext cx="6417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Google Shape;40;p6"/>
          <p:cNvCxnSpPr/>
          <p:nvPr/>
        </p:nvCxnSpPr>
        <p:spPr>
          <a:xfrm>
            <a:off x="7782350" y="630000"/>
            <a:ext cx="6417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720000" y="1215751"/>
            <a:ext cx="4413900" cy="19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title"/>
          </p:nvPr>
        </p:nvSpPr>
        <p:spPr>
          <a:xfrm>
            <a:off x="2152725" y="1518575"/>
            <a:ext cx="2253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2152725" y="2046269"/>
            <a:ext cx="22539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2"/>
          </p:nvPr>
        </p:nvSpPr>
        <p:spPr>
          <a:xfrm>
            <a:off x="6006000" y="1518575"/>
            <a:ext cx="2253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3"/>
          </p:nvPr>
        </p:nvSpPr>
        <p:spPr>
          <a:xfrm>
            <a:off x="6006002" y="2046269"/>
            <a:ext cx="22539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4"/>
          </p:nvPr>
        </p:nvSpPr>
        <p:spPr>
          <a:xfrm>
            <a:off x="2152725" y="2998071"/>
            <a:ext cx="2253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5"/>
          </p:nvPr>
        </p:nvSpPr>
        <p:spPr>
          <a:xfrm>
            <a:off x="2152725" y="3525776"/>
            <a:ext cx="22539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6"/>
          </p:nvPr>
        </p:nvSpPr>
        <p:spPr>
          <a:xfrm>
            <a:off x="6006000" y="2998071"/>
            <a:ext cx="2253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subTitle" idx="7"/>
          </p:nvPr>
        </p:nvSpPr>
        <p:spPr>
          <a:xfrm>
            <a:off x="6006002" y="3525776"/>
            <a:ext cx="22539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 idx="8" hasCustomPrompt="1"/>
          </p:nvPr>
        </p:nvSpPr>
        <p:spPr>
          <a:xfrm>
            <a:off x="884025" y="1521275"/>
            <a:ext cx="1048200" cy="1048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7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idx="9" hasCustomPrompt="1"/>
          </p:nvPr>
        </p:nvSpPr>
        <p:spPr>
          <a:xfrm>
            <a:off x="884025" y="3000775"/>
            <a:ext cx="1048200" cy="1048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7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13" hasCustomPrompt="1"/>
          </p:nvPr>
        </p:nvSpPr>
        <p:spPr>
          <a:xfrm>
            <a:off x="4734200" y="1521275"/>
            <a:ext cx="1048200" cy="1048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7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8" name="Google Shape;78;p13"/>
          <p:cNvSpPr txBox="1">
            <a:spLocks noGrp="1"/>
          </p:cNvSpPr>
          <p:nvPr>
            <p:ph type="title" idx="14" hasCustomPrompt="1"/>
          </p:nvPr>
        </p:nvSpPr>
        <p:spPr>
          <a:xfrm>
            <a:off x="4734200" y="3000775"/>
            <a:ext cx="1048200" cy="1048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7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9" name="Google Shape;79;p13"/>
          <p:cNvSpPr txBox="1">
            <a:spLocks noGrp="1"/>
          </p:cNvSpPr>
          <p:nvPr>
            <p:ph type="title" idx="15"/>
          </p:nvPr>
        </p:nvSpPr>
        <p:spPr>
          <a:xfrm>
            <a:off x="720000" y="46606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cxnSp>
        <p:nvCxnSpPr>
          <p:cNvPr id="80" name="Google Shape;80;p13"/>
          <p:cNvCxnSpPr/>
          <p:nvPr/>
        </p:nvCxnSpPr>
        <p:spPr>
          <a:xfrm>
            <a:off x="727500" y="4669050"/>
            <a:ext cx="7689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>
            <a:spLocks noGrp="1"/>
          </p:cNvSpPr>
          <p:nvPr>
            <p:ph type="title"/>
          </p:nvPr>
        </p:nvSpPr>
        <p:spPr>
          <a:xfrm>
            <a:off x="3947588" y="1957400"/>
            <a:ext cx="3739200" cy="19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3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title" idx="2" hasCustomPrompt="1"/>
          </p:nvPr>
        </p:nvSpPr>
        <p:spPr>
          <a:xfrm>
            <a:off x="6534488" y="630000"/>
            <a:ext cx="1152300" cy="1061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3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4" name="Google Shape;84;p14"/>
          <p:cNvSpPr txBox="1">
            <a:spLocks noGrp="1"/>
          </p:cNvSpPr>
          <p:nvPr>
            <p:ph type="subTitle" idx="1"/>
          </p:nvPr>
        </p:nvSpPr>
        <p:spPr>
          <a:xfrm>
            <a:off x="4967288" y="3872900"/>
            <a:ext cx="27195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4"/>
          <p:cNvSpPr/>
          <p:nvPr/>
        </p:nvSpPr>
        <p:spPr>
          <a:xfrm>
            <a:off x="8424000" y="0"/>
            <a:ext cx="738000" cy="5164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6" name="Google Shape;86;p14"/>
          <p:cNvCxnSpPr/>
          <p:nvPr/>
        </p:nvCxnSpPr>
        <p:spPr>
          <a:xfrm>
            <a:off x="719998" y="4671972"/>
            <a:ext cx="6417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>
            <a:spLocks noGrp="1"/>
          </p:cNvSpPr>
          <p:nvPr>
            <p:ph type="title"/>
          </p:nvPr>
        </p:nvSpPr>
        <p:spPr>
          <a:xfrm>
            <a:off x="1560225" y="3182813"/>
            <a:ext cx="4360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ubTitle" idx="1"/>
          </p:nvPr>
        </p:nvSpPr>
        <p:spPr>
          <a:xfrm>
            <a:off x="1560225" y="1500600"/>
            <a:ext cx="6023700" cy="1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90" name="Google Shape;90;p15"/>
          <p:cNvCxnSpPr/>
          <p:nvPr/>
        </p:nvCxnSpPr>
        <p:spPr>
          <a:xfrm>
            <a:off x="720000" y="630000"/>
            <a:ext cx="6417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" name="Google Shape;91;p15"/>
          <p:cNvCxnSpPr/>
          <p:nvPr/>
        </p:nvCxnSpPr>
        <p:spPr>
          <a:xfrm>
            <a:off x="720000" y="4669050"/>
            <a:ext cx="7689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ONE_COLUMN_TEXT_1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>
            <a:spLocks noGrp="1"/>
          </p:cNvSpPr>
          <p:nvPr>
            <p:ph type="title"/>
          </p:nvPr>
        </p:nvSpPr>
        <p:spPr>
          <a:xfrm>
            <a:off x="1991650" y="1375650"/>
            <a:ext cx="5183700" cy="172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14000"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subTitle" idx="1"/>
          </p:nvPr>
        </p:nvSpPr>
        <p:spPr>
          <a:xfrm>
            <a:off x="2009650" y="3187900"/>
            <a:ext cx="51477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/>
          <p:nvPr/>
        </p:nvSpPr>
        <p:spPr>
          <a:xfrm>
            <a:off x="-75" y="4515300"/>
            <a:ext cx="9144000" cy="649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6" name="Google Shape;96;p16"/>
          <p:cNvCxnSpPr/>
          <p:nvPr/>
        </p:nvCxnSpPr>
        <p:spPr>
          <a:xfrm>
            <a:off x="8424000" y="2085800"/>
            <a:ext cx="0" cy="6426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" name="Google Shape;97;p16"/>
          <p:cNvCxnSpPr/>
          <p:nvPr/>
        </p:nvCxnSpPr>
        <p:spPr>
          <a:xfrm>
            <a:off x="720000" y="3425400"/>
            <a:ext cx="0" cy="6426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98;p16"/>
          <p:cNvCxnSpPr/>
          <p:nvPr/>
        </p:nvCxnSpPr>
        <p:spPr>
          <a:xfrm>
            <a:off x="720000" y="630000"/>
            <a:ext cx="6417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_1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1468950" y="466062"/>
            <a:ext cx="620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title" idx="2"/>
          </p:nvPr>
        </p:nvSpPr>
        <p:spPr>
          <a:xfrm>
            <a:off x="718900" y="2698725"/>
            <a:ext cx="2076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subTitle" idx="1"/>
          </p:nvPr>
        </p:nvSpPr>
        <p:spPr>
          <a:xfrm>
            <a:off x="718900" y="3183792"/>
            <a:ext cx="2076900" cy="79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title" idx="3"/>
          </p:nvPr>
        </p:nvSpPr>
        <p:spPr>
          <a:xfrm>
            <a:off x="3533547" y="2698725"/>
            <a:ext cx="2076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subTitle" idx="4"/>
          </p:nvPr>
        </p:nvSpPr>
        <p:spPr>
          <a:xfrm>
            <a:off x="3534601" y="3183792"/>
            <a:ext cx="2076900" cy="79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title" idx="5"/>
          </p:nvPr>
        </p:nvSpPr>
        <p:spPr>
          <a:xfrm>
            <a:off x="6348190" y="2698725"/>
            <a:ext cx="2076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subTitle" idx="6"/>
          </p:nvPr>
        </p:nvSpPr>
        <p:spPr>
          <a:xfrm>
            <a:off x="6348190" y="3183800"/>
            <a:ext cx="2076900" cy="79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Oswald"/>
              <a:buNone/>
              <a:defRPr sz="3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Oswald"/>
              <a:buNone/>
              <a:defRPr sz="3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Oswald"/>
              <a:buNone/>
              <a:defRPr sz="3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Oswald"/>
              <a:buNone/>
              <a:defRPr sz="3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Oswald"/>
              <a:buNone/>
              <a:defRPr sz="3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Oswald"/>
              <a:buNone/>
              <a:defRPr sz="3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Oswald"/>
              <a:buNone/>
              <a:defRPr sz="3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Oswald"/>
              <a:buNone/>
              <a:defRPr sz="3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Oswald"/>
              <a:buNone/>
              <a:defRPr sz="3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●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○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■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●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○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■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●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○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Open Sans"/>
              <a:buChar char="■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9" r:id="rId5"/>
    <p:sldLayoutId id="2147483660" r:id="rId6"/>
    <p:sldLayoutId id="2147483661" r:id="rId7"/>
    <p:sldLayoutId id="2147483662" r:id="rId8"/>
    <p:sldLayoutId id="2147483664" r:id="rId9"/>
    <p:sldLayoutId id="2147483665" r:id="rId10"/>
    <p:sldLayoutId id="2147483666" r:id="rId11"/>
    <p:sldLayoutId id="2147483668" r:id="rId12"/>
    <p:sldLayoutId id="2147483669" r:id="rId13"/>
    <p:sldLayoutId id="2147483673" r:id="rId14"/>
    <p:sldLayoutId id="2147483675" r:id="rId15"/>
    <p:sldLayoutId id="2147483677" r:id="rId16"/>
    <p:sldLayoutId id="2147483678" r:id="rId17"/>
    <p:sldLayoutId id="2147483683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3768;p84">
            <a:extLst>
              <a:ext uri="{FF2B5EF4-FFF2-40B4-BE49-F238E27FC236}">
                <a16:creationId xmlns:a16="http://schemas.microsoft.com/office/drawing/2014/main" id="{A5D8EAC3-1F6E-B175-D0B3-5EE1921B8A69}"/>
              </a:ext>
            </a:extLst>
          </p:cNvPr>
          <p:cNvGrpSpPr/>
          <p:nvPr/>
        </p:nvGrpSpPr>
        <p:grpSpPr>
          <a:xfrm>
            <a:off x="2911940" y="1131563"/>
            <a:ext cx="3320116" cy="2880373"/>
            <a:chOff x="6000100" y="3076250"/>
            <a:chExt cx="587871" cy="512373"/>
          </a:xfrm>
          <a:solidFill>
            <a:srgbClr val="000000">
              <a:alpha val="7843"/>
            </a:srgbClr>
          </a:solidFill>
        </p:grpSpPr>
        <p:sp>
          <p:nvSpPr>
            <p:cNvPr id="21" name="Google Shape;3769;p84">
              <a:extLst>
                <a:ext uri="{FF2B5EF4-FFF2-40B4-BE49-F238E27FC236}">
                  <a16:creationId xmlns:a16="http://schemas.microsoft.com/office/drawing/2014/main" id="{005B633F-7D65-BCED-7A43-F7A824B75E9F}"/>
                </a:ext>
              </a:extLst>
            </p:cNvPr>
            <p:cNvSpPr/>
            <p:nvPr/>
          </p:nvSpPr>
          <p:spPr>
            <a:xfrm>
              <a:off x="6000100" y="3076250"/>
              <a:ext cx="587871" cy="512373"/>
            </a:xfrm>
            <a:custGeom>
              <a:avLst/>
              <a:gdLst/>
              <a:ahLst/>
              <a:cxnLst/>
              <a:rect l="l" t="t" r="r" b="b"/>
              <a:pathLst>
                <a:path w="101884" h="88838" extrusionOk="0">
                  <a:moveTo>
                    <a:pt x="50272" y="0"/>
                  </a:moveTo>
                  <a:cubicBezTo>
                    <a:pt x="31897" y="0"/>
                    <a:pt x="14791" y="11087"/>
                    <a:pt x="8322" y="29000"/>
                  </a:cubicBezTo>
                  <a:cubicBezTo>
                    <a:pt x="1" y="51995"/>
                    <a:pt x="12332" y="77546"/>
                    <a:pt x="35878" y="86063"/>
                  </a:cubicBezTo>
                  <a:cubicBezTo>
                    <a:pt x="41078" y="87945"/>
                    <a:pt x="46391" y="88838"/>
                    <a:pt x="51602" y="88838"/>
                  </a:cubicBezTo>
                  <a:cubicBezTo>
                    <a:pt x="69970" y="88838"/>
                    <a:pt x="87079" y="77751"/>
                    <a:pt x="93562" y="59838"/>
                  </a:cubicBezTo>
                  <a:cubicBezTo>
                    <a:pt x="101883" y="36843"/>
                    <a:pt x="89534" y="11292"/>
                    <a:pt x="66006" y="2775"/>
                  </a:cubicBezTo>
                  <a:cubicBezTo>
                    <a:pt x="60802" y="893"/>
                    <a:pt x="55486" y="0"/>
                    <a:pt x="502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" name="Google Shape;3770;p84">
              <a:extLst>
                <a:ext uri="{FF2B5EF4-FFF2-40B4-BE49-F238E27FC236}">
                  <a16:creationId xmlns:a16="http://schemas.microsoft.com/office/drawing/2014/main" id="{F3020A9E-7133-A51B-F024-56E689B42D9F}"/>
                </a:ext>
              </a:extLst>
            </p:cNvPr>
            <p:cNvGrpSpPr/>
            <p:nvPr/>
          </p:nvGrpSpPr>
          <p:grpSpPr>
            <a:xfrm>
              <a:off x="6031360" y="3076713"/>
              <a:ext cx="539107" cy="480965"/>
              <a:chOff x="6031360" y="3076713"/>
              <a:chExt cx="539107" cy="480965"/>
            </a:xfrm>
            <a:grpFill/>
          </p:grpSpPr>
          <p:sp>
            <p:nvSpPr>
              <p:cNvPr id="23" name="Google Shape;3771;p84">
                <a:extLst>
                  <a:ext uri="{FF2B5EF4-FFF2-40B4-BE49-F238E27FC236}">
                    <a16:creationId xmlns:a16="http://schemas.microsoft.com/office/drawing/2014/main" id="{09652971-8957-6399-63A7-BC9C9D6387EB}"/>
                  </a:ext>
                </a:extLst>
              </p:cNvPr>
              <p:cNvSpPr/>
              <p:nvPr/>
            </p:nvSpPr>
            <p:spPr>
              <a:xfrm>
                <a:off x="6160232" y="3107767"/>
                <a:ext cx="410235" cy="449911"/>
              </a:xfrm>
              <a:custGeom>
                <a:avLst/>
                <a:gdLst/>
                <a:ahLst/>
                <a:cxnLst/>
                <a:rect l="l" t="t" r="r" b="b"/>
                <a:pathLst>
                  <a:path w="71098" h="78008" extrusionOk="0">
                    <a:moveTo>
                      <a:pt x="36108" y="3531"/>
                    </a:moveTo>
                    <a:lnTo>
                      <a:pt x="36835" y="4631"/>
                    </a:lnTo>
                    <a:cubicBezTo>
                      <a:pt x="36551" y="4826"/>
                      <a:pt x="36268" y="5039"/>
                      <a:pt x="35948" y="5217"/>
                    </a:cubicBezTo>
                    <a:cubicBezTo>
                      <a:pt x="35043" y="5749"/>
                      <a:pt x="34635" y="6459"/>
                      <a:pt x="35132" y="7488"/>
                    </a:cubicBezTo>
                    <a:cubicBezTo>
                      <a:pt x="35486" y="8208"/>
                      <a:pt x="35984" y="8561"/>
                      <a:pt x="36635" y="8561"/>
                    </a:cubicBezTo>
                    <a:cubicBezTo>
                      <a:pt x="36866" y="8561"/>
                      <a:pt x="37116" y="8517"/>
                      <a:pt x="37385" y="8428"/>
                    </a:cubicBezTo>
                    <a:cubicBezTo>
                      <a:pt x="37776" y="8304"/>
                      <a:pt x="38184" y="8198"/>
                      <a:pt x="38752" y="8056"/>
                    </a:cubicBezTo>
                    <a:lnTo>
                      <a:pt x="38752" y="8056"/>
                    </a:lnTo>
                    <a:cubicBezTo>
                      <a:pt x="38412" y="9075"/>
                      <a:pt x="37909" y="9331"/>
                      <a:pt x="37373" y="9331"/>
                    </a:cubicBezTo>
                    <a:cubicBezTo>
                      <a:pt x="36833" y="9331"/>
                      <a:pt x="36258" y="9072"/>
                      <a:pt x="35779" y="9072"/>
                    </a:cubicBezTo>
                    <a:cubicBezTo>
                      <a:pt x="35690" y="9072"/>
                      <a:pt x="35604" y="9081"/>
                      <a:pt x="35522" y="9102"/>
                    </a:cubicBezTo>
                    <a:lnTo>
                      <a:pt x="33162" y="11977"/>
                    </a:lnTo>
                    <a:lnTo>
                      <a:pt x="28585" y="11037"/>
                    </a:lnTo>
                    <a:lnTo>
                      <a:pt x="31832" y="10238"/>
                    </a:lnTo>
                    <a:cubicBezTo>
                      <a:pt x="32825" y="8162"/>
                      <a:pt x="33127" y="7062"/>
                      <a:pt x="32914" y="6228"/>
                    </a:cubicBezTo>
                    <a:lnTo>
                      <a:pt x="36108" y="3531"/>
                    </a:lnTo>
                    <a:close/>
                    <a:moveTo>
                      <a:pt x="38947" y="36232"/>
                    </a:moveTo>
                    <a:lnTo>
                      <a:pt x="38947" y="36232"/>
                    </a:lnTo>
                    <a:cubicBezTo>
                      <a:pt x="40402" y="36374"/>
                      <a:pt x="40561" y="37705"/>
                      <a:pt x="41253" y="38486"/>
                    </a:cubicBezTo>
                    <a:cubicBezTo>
                      <a:pt x="40278" y="40029"/>
                      <a:pt x="42194" y="41076"/>
                      <a:pt x="41963" y="42673"/>
                    </a:cubicBezTo>
                    <a:cubicBezTo>
                      <a:pt x="41786" y="43862"/>
                      <a:pt x="42833" y="45264"/>
                      <a:pt x="43241" y="46648"/>
                    </a:cubicBezTo>
                    <a:cubicBezTo>
                      <a:pt x="43560" y="47641"/>
                      <a:pt x="43507" y="48741"/>
                      <a:pt x="43046" y="49699"/>
                    </a:cubicBezTo>
                    <a:lnTo>
                      <a:pt x="40473" y="45760"/>
                    </a:lnTo>
                    <a:cubicBezTo>
                      <a:pt x="41449" y="42726"/>
                      <a:pt x="39160" y="39728"/>
                      <a:pt x="38947" y="36232"/>
                    </a:cubicBezTo>
                    <a:close/>
                    <a:moveTo>
                      <a:pt x="36430" y="1"/>
                    </a:moveTo>
                    <a:cubicBezTo>
                      <a:pt x="35873" y="1"/>
                      <a:pt x="35316" y="87"/>
                      <a:pt x="34759" y="284"/>
                    </a:cubicBezTo>
                    <a:cubicBezTo>
                      <a:pt x="33659" y="657"/>
                      <a:pt x="32346" y="870"/>
                      <a:pt x="31885" y="2005"/>
                    </a:cubicBezTo>
                    <a:cubicBezTo>
                      <a:pt x="31264" y="3567"/>
                      <a:pt x="29809" y="3549"/>
                      <a:pt x="28656" y="3992"/>
                    </a:cubicBezTo>
                    <a:cubicBezTo>
                      <a:pt x="26331" y="4826"/>
                      <a:pt x="26012" y="5465"/>
                      <a:pt x="27006" y="7683"/>
                    </a:cubicBezTo>
                    <a:lnTo>
                      <a:pt x="29791" y="7736"/>
                    </a:lnTo>
                    <a:lnTo>
                      <a:pt x="29046" y="10327"/>
                    </a:lnTo>
                    <a:lnTo>
                      <a:pt x="28425" y="7736"/>
                    </a:lnTo>
                    <a:lnTo>
                      <a:pt x="26633" y="11143"/>
                    </a:lnTo>
                    <a:cubicBezTo>
                      <a:pt x="25746" y="11374"/>
                      <a:pt x="24734" y="11391"/>
                      <a:pt x="24113" y="11870"/>
                    </a:cubicBezTo>
                    <a:cubicBezTo>
                      <a:pt x="22960" y="12775"/>
                      <a:pt x="21328" y="12509"/>
                      <a:pt x="20352" y="13680"/>
                    </a:cubicBezTo>
                    <a:lnTo>
                      <a:pt x="19695" y="12900"/>
                    </a:lnTo>
                    <a:lnTo>
                      <a:pt x="18808" y="14106"/>
                    </a:lnTo>
                    <a:cubicBezTo>
                      <a:pt x="18523" y="13971"/>
                      <a:pt x="18518" y="13452"/>
                      <a:pt x="18160" y="13452"/>
                    </a:cubicBezTo>
                    <a:cubicBezTo>
                      <a:pt x="18049" y="13452"/>
                      <a:pt x="17905" y="13501"/>
                      <a:pt x="17708" y="13627"/>
                    </a:cubicBezTo>
                    <a:lnTo>
                      <a:pt x="18560" y="17193"/>
                    </a:lnTo>
                    <a:cubicBezTo>
                      <a:pt x="17972" y="17718"/>
                      <a:pt x="17385" y="18062"/>
                      <a:pt x="16823" y="18062"/>
                    </a:cubicBezTo>
                    <a:cubicBezTo>
                      <a:pt x="16435" y="18062"/>
                      <a:pt x="16059" y="17897"/>
                      <a:pt x="15703" y="17513"/>
                    </a:cubicBezTo>
                    <a:cubicBezTo>
                      <a:pt x="14869" y="16626"/>
                      <a:pt x="13929" y="16750"/>
                      <a:pt x="13112" y="16643"/>
                    </a:cubicBezTo>
                    <a:lnTo>
                      <a:pt x="11196" y="21381"/>
                    </a:lnTo>
                    <a:cubicBezTo>
                      <a:pt x="11922" y="22616"/>
                      <a:pt x="12753" y="22986"/>
                      <a:pt x="13632" y="22986"/>
                    </a:cubicBezTo>
                    <a:cubicBezTo>
                      <a:pt x="14835" y="22986"/>
                      <a:pt x="16130" y="22292"/>
                      <a:pt x="17371" y="22179"/>
                    </a:cubicBezTo>
                    <a:lnTo>
                      <a:pt x="17868" y="20618"/>
                    </a:lnTo>
                    <a:cubicBezTo>
                      <a:pt x="19961" y="20600"/>
                      <a:pt x="19961" y="20600"/>
                      <a:pt x="21594" y="18879"/>
                    </a:cubicBezTo>
                    <a:lnTo>
                      <a:pt x="22587" y="19784"/>
                    </a:lnTo>
                    <a:lnTo>
                      <a:pt x="24646" y="19181"/>
                    </a:lnTo>
                    <a:lnTo>
                      <a:pt x="28762" y="24788"/>
                    </a:lnTo>
                    <a:lnTo>
                      <a:pt x="24930" y="23971"/>
                    </a:lnTo>
                    <a:lnTo>
                      <a:pt x="24930" y="23971"/>
                    </a:lnTo>
                    <a:lnTo>
                      <a:pt x="26544" y="25746"/>
                    </a:lnTo>
                    <a:cubicBezTo>
                      <a:pt x="28177" y="25604"/>
                      <a:pt x="29507" y="24930"/>
                      <a:pt x="30182" y="23209"/>
                    </a:cubicBezTo>
                    <a:cubicBezTo>
                      <a:pt x="29738" y="22747"/>
                      <a:pt x="29365" y="22321"/>
                      <a:pt x="28957" y="21949"/>
                    </a:cubicBezTo>
                    <a:cubicBezTo>
                      <a:pt x="28017" y="21150"/>
                      <a:pt x="27165" y="20352"/>
                      <a:pt x="27502" y="18400"/>
                    </a:cubicBezTo>
                    <a:lnTo>
                      <a:pt x="27502" y="18400"/>
                    </a:lnTo>
                    <a:cubicBezTo>
                      <a:pt x="28336" y="19678"/>
                      <a:pt x="28709" y="20902"/>
                      <a:pt x="29472" y="21239"/>
                    </a:cubicBezTo>
                    <a:cubicBezTo>
                      <a:pt x="30678" y="21771"/>
                      <a:pt x="30785" y="22641"/>
                      <a:pt x="30927" y="23617"/>
                    </a:cubicBezTo>
                    <a:cubicBezTo>
                      <a:pt x="31016" y="24255"/>
                      <a:pt x="30874" y="24965"/>
                      <a:pt x="31087" y="25551"/>
                    </a:cubicBezTo>
                    <a:cubicBezTo>
                      <a:pt x="31282" y="26083"/>
                      <a:pt x="31832" y="26473"/>
                      <a:pt x="32187" y="26952"/>
                    </a:cubicBezTo>
                    <a:cubicBezTo>
                      <a:pt x="32275" y="27077"/>
                      <a:pt x="32329" y="27236"/>
                      <a:pt x="32329" y="27396"/>
                    </a:cubicBezTo>
                    <a:lnTo>
                      <a:pt x="34369" y="26225"/>
                    </a:lnTo>
                    <a:cubicBezTo>
                      <a:pt x="33860" y="25322"/>
                      <a:pt x="33670" y="24632"/>
                      <a:pt x="34867" y="24632"/>
                    </a:cubicBezTo>
                    <a:cubicBezTo>
                      <a:pt x="34964" y="24632"/>
                      <a:pt x="35070" y="24636"/>
                      <a:pt x="35185" y="24646"/>
                    </a:cubicBezTo>
                    <a:cubicBezTo>
                      <a:pt x="35416" y="25462"/>
                      <a:pt x="35718" y="26189"/>
                      <a:pt x="35753" y="26917"/>
                    </a:cubicBezTo>
                    <a:cubicBezTo>
                      <a:pt x="35859" y="28390"/>
                      <a:pt x="37013" y="29011"/>
                      <a:pt x="38024" y="29224"/>
                    </a:cubicBezTo>
                    <a:cubicBezTo>
                      <a:pt x="38126" y="29247"/>
                      <a:pt x="38227" y="29254"/>
                      <a:pt x="38330" y="29254"/>
                    </a:cubicBezTo>
                    <a:cubicBezTo>
                      <a:pt x="38476" y="29254"/>
                      <a:pt x="38623" y="29240"/>
                      <a:pt x="38773" y="29240"/>
                    </a:cubicBezTo>
                    <a:cubicBezTo>
                      <a:pt x="39073" y="29240"/>
                      <a:pt x="39384" y="29296"/>
                      <a:pt x="39710" y="29632"/>
                    </a:cubicBezTo>
                    <a:cubicBezTo>
                      <a:pt x="39812" y="29734"/>
                      <a:pt x="39986" y="29769"/>
                      <a:pt x="40202" y="29769"/>
                    </a:cubicBezTo>
                    <a:cubicBezTo>
                      <a:pt x="40620" y="29769"/>
                      <a:pt x="41193" y="29637"/>
                      <a:pt x="41697" y="29614"/>
                    </a:cubicBezTo>
                    <a:lnTo>
                      <a:pt x="41697" y="29614"/>
                    </a:lnTo>
                    <a:cubicBezTo>
                      <a:pt x="41182" y="31175"/>
                      <a:pt x="41608" y="32825"/>
                      <a:pt x="39657" y="33517"/>
                    </a:cubicBezTo>
                    <a:cubicBezTo>
                      <a:pt x="37368" y="32683"/>
                      <a:pt x="34369" y="33198"/>
                      <a:pt x="32488" y="30608"/>
                    </a:cubicBezTo>
                    <a:cubicBezTo>
                      <a:pt x="32240" y="30253"/>
                      <a:pt x="31388" y="30306"/>
                      <a:pt x="30820" y="30217"/>
                    </a:cubicBezTo>
                    <a:cubicBezTo>
                      <a:pt x="30607" y="30217"/>
                      <a:pt x="30395" y="30270"/>
                      <a:pt x="30182" y="30324"/>
                    </a:cubicBezTo>
                    <a:lnTo>
                      <a:pt x="29507" y="32151"/>
                    </a:lnTo>
                    <a:cubicBezTo>
                      <a:pt x="27875" y="31246"/>
                      <a:pt x="26686" y="29969"/>
                      <a:pt x="25373" y="29259"/>
                    </a:cubicBezTo>
                    <a:cubicBezTo>
                      <a:pt x="23918" y="28496"/>
                      <a:pt x="23794" y="27431"/>
                      <a:pt x="23794" y="26456"/>
                    </a:cubicBezTo>
                    <a:cubicBezTo>
                      <a:pt x="23808" y="24745"/>
                      <a:pt x="23906" y="24354"/>
                      <a:pt x="23055" y="24354"/>
                    </a:cubicBezTo>
                    <a:cubicBezTo>
                      <a:pt x="22802" y="24354"/>
                      <a:pt x="22466" y="24388"/>
                      <a:pt x="22020" y="24433"/>
                    </a:cubicBezTo>
                    <a:cubicBezTo>
                      <a:pt x="21712" y="24458"/>
                      <a:pt x="21377" y="24558"/>
                      <a:pt x="21074" y="24558"/>
                    </a:cubicBezTo>
                    <a:cubicBezTo>
                      <a:pt x="20958" y="24558"/>
                      <a:pt x="20846" y="24543"/>
                      <a:pt x="20742" y="24504"/>
                    </a:cubicBezTo>
                    <a:cubicBezTo>
                      <a:pt x="20157" y="24291"/>
                      <a:pt x="19678" y="23670"/>
                      <a:pt x="19092" y="23546"/>
                    </a:cubicBezTo>
                    <a:cubicBezTo>
                      <a:pt x="19019" y="23530"/>
                      <a:pt x="18944" y="23524"/>
                      <a:pt x="18868" y="23524"/>
                    </a:cubicBezTo>
                    <a:cubicBezTo>
                      <a:pt x="18388" y="23524"/>
                      <a:pt x="17849" y="23788"/>
                      <a:pt x="17363" y="23788"/>
                    </a:cubicBezTo>
                    <a:cubicBezTo>
                      <a:pt x="17305" y="23788"/>
                      <a:pt x="17249" y="23784"/>
                      <a:pt x="17193" y="23776"/>
                    </a:cubicBezTo>
                    <a:cubicBezTo>
                      <a:pt x="17025" y="23751"/>
                      <a:pt x="16855" y="23741"/>
                      <a:pt x="16686" y="23741"/>
                    </a:cubicBezTo>
                    <a:cubicBezTo>
                      <a:pt x="15885" y="23741"/>
                      <a:pt x="15077" y="23971"/>
                      <a:pt x="14280" y="23971"/>
                    </a:cubicBezTo>
                    <a:cubicBezTo>
                      <a:pt x="13809" y="23971"/>
                      <a:pt x="13342" y="23890"/>
                      <a:pt x="12882" y="23634"/>
                    </a:cubicBezTo>
                    <a:cubicBezTo>
                      <a:pt x="12688" y="23891"/>
                      <a:pt x="12389" y="23939"/>
                      <a:pt x="12067" y="23939"/>
                    </a:cubicBezTo>
                    <a:cubicBezTo>
                      <a:pt x="11878" y="23939"/>
                      <a:pt x="11682" y="23923"/>
                      <a:pt x="11494" y="23923"/>
                    </a:cubicBezTo>
                    <a:cubicBezTo>
                      <a:pt x="11005" y="23923"/>
                      <a:pt x="10573" y="24032"/>
                      <a:pt x="10486" y="24823"/>
                    </a:cubicBezTo>
                    <a:cubicBezTo>
                      <a:pt x="8943" y="25125"/>
                      <a:pt x="8925" y="26935"/>
                      <a:pt x="7594" y="27644"/>
                    </a:cubicBezTo>
                    <a:cubicBezTo>
                      <a:pt x="6636" y="28159"/>
                      <a:pt x="5270" y="28461"/>
                      <a:pt x="4720" y="29365"/>
                    </a:cubicBezTo>
                    <a:cubicBezTo>
                      <a:pt x="3992" y="30554"/>
                      <a:pt x="2733" y="30874"/>
                      <a:pt x="1899" y="31779"/>
                    </a:cubicBezTo>
                    <a:cubicBezTo>
                      <a:pt x="1420" y="32311"/>
                      <a:pt x="1100" y="33021"/>
                      <a:pt x="692" y="33695"/>
                    </a:cubicBezTo>
                    <a:lnTo>
                      <a:pt x="2058" y="34529"/>
                    </a:lnTo>
                    <a:lnTo>
                      <a:pt x="0" y="40331"/>
                    </a:lnTo>
                    <a:cubicBezTo>
                      <a:pt x="568" y="41839"/>
                      <a:pt x="1828" y="42460"/>
                      <a:pt x="1579" y="43844"/>
                    </a:cubicBezTo>
                    <a:cubicBezTo>
                      <a:pt x="1526" y="44093"/>
                      <a:pt x="4542" y="47659"/>
                      <a:pt x="4720" y="47677"/>
                    </a:cubicBezTo>
                    <a:cubicBezTo>
                      <a:pt x="6407" y="47823"/>
                      <a:pt x="7973" y="48589"/>
                      <a:pt x="9698" y="48589"/>
                    </a:cubicBezTo>
                    <a:cubicBezTo>
                      <a:pt x="10059" y="48589"/>
                      <a:pt x="10428" y="48555"/>
                      <a:pt x="10806" y="48475"/>
                    </a:cubicBezTo>
                    <a:cubicBezTo>
                      <a:pt x="10987" y="48438"/>
                      <a:pt x="11194" y="48420"/>
                      <a:pt x="11413" y="48420"/>
                    </a:cubicBezTo>
                    <a:cubicBezTo>
                      <a:pt x="12352" y="48420"/>
                      <a:pt x="13516" y="48748"/>
                      <a:pt x="13875" y="49309"/>
                    </a:cubicBezTo>
                    <a:cubicBezTo>
                      <a:pt x="14692" y="50587"/>
                      <a:pt x="15916" y="50622"/>
                      <a:pt x="17140" y="51048"/>
                    </a:cubicBezTo>
                    <a:lnTo>
                      <a:pt x="16076" y="56140"/>
                    </a:lnTo>
                    <a:cubicBezTo>
                      <a:pt x="17477" y="57542"/>
                      <a:pt x="16874" y="59405"/>
                      <a:pt x="17513" y="60896"/>
                    </a:cubicBezTo>
                    <a:cubicBezTo>
                      <a:pt x="17939" y="61907"/>
                      <a:pt x="17566" y="62439"/>
                      <a:pt x="17105" y="63291"/>
                    </a:cubicBezTo>
                    <a:cubicBezTo>
                      <a:pt x="16484" y="64409"/>
                      <a:pt x="14922" y="65544"/>
                      <a:pt x="15526" y="66751"/>
                    </a:cubicBezTo>
                    <a:cubicBezTo>
                      <a:pt x="16359" y="68454"/>
                      <a:pt x="16218" y="70264"/>
                      <a:pt x="16218" y="71879"/>
                    </a:cubicBezTo>
                    <a:cubicBezTo>
                      <a:pt x="16218" y="73795"/>
                      <a:pt x="17726" y="75427"/>
                      <a:pt x="16697" y="77361"/>
                    </a:cubicBezTo>
                    <a:cubicBezTo>
                      <a:pt x="17566" y="77539"/>
                      <a:pt x="18134" y="77610"/>
                      <a:pt x="18684" y="77787"/>
                    </a:cubicBezTo>
                    <a:cubicBezTo>
                      <a:pt x="19160" y="77941"/>
                      <a:pt x="19615" y="78007"/>
                      <a:pt x="20054" y="78007"/>
                    </a:cubicBezTo>
                    <a:cubicBezTo>
                      <a:pt x="21942" y="78007"/>
                      <a:pt x="23543" y="76798"/>
                      <a:pt x="25284" y="76208"/>
                    </a:cubicBezTo>
                    <a:cubicBezTo>
                      <a:pt x="25497" y="74416"/>
                      <a:pt x="27183" y="74310"/>
                      <a:pt x="28336" y="73671"/>
                    </a:cubicBezTo>
                    <a:cubicBezTo>
                      <a:pt x="29472" y="73032"/>
                      <a:pt x="29064" y="71826"/>
                      <a:pt x="29436" y="71240"/>
                    </a:cubicBezTo>
                    <a:cubicBezTo>
                      <a:pt x="30359" y="70814"/>
                      <a:pt x="31051" y="70495"/>
                      <a:pt x="31761" y="70175"/>
                    </a:cubicBezTo>
                    <a:cubicBezTo>
                      <a:pt x="32701" y="69750"/>
                      <a:pt x="34032" y="69998"/>
                      <a:pt x="34351" y="68472"/>
                    </a:cubicBezTo>
                    <a:cubicBezTo>
                      <a:pt x="34564" y="67407"/>
                      <a:pt x="35593" y="66680"/>
                      <a:pt x="35682" y="65456"/>
                    </a:cubicBezTo>
                    <a:cubicBezTo>
                      <a:pt x="35789" y="64196"/>
                      <a:pt x="36179" y="62972"/>
                      <a:pt x="36427" y="61783"/>
                    </a:cubicBezTo>
                    <a:cubicBezTo>
                      <a:pt x="38255" y="60576"/>
                      <a:pt x="39869" y="58979"/>
                      <a:pt x="41786" y="58376"/>
                    </a:cubicBezTo>
                    <a:cubicBezTo>
                      <a:pt x="44997" y="57365"/>
                      <a:pt x="46843" y="55306"/>
                      <a:pt x="48156" y="52432"/>
                    </a:cubicBezTo>
                    <a:cubicBezTo>
                      <a:pt x="47847" y="52304"/>
                      <a:pt x="47534" y="52259"/>
                      <a:pt x="47221" y="52259"/>
                    </a:cubicBezTo>
                    <a:cubicBezTo>
                      <a:pt x="46487" y="52259"/>
                      <a:pt x="45750" y="52505"/>
                      <a:pt x="45050" y="52505"/>
                    </a:cubicBezTo>
                    <a:cubicBezTo>
                      <a:pt x="44519" y="52505"/>
                      <a:pt x="44011" y="52363"/>
                      <a:pt x="43542" y="51864"/>
                    </a:cubicBezTo>
                    <a:cubicBezTo>
                      <a:pt x="44838" y="50108"/>
                      <a:pt x="44909" y="50037"/>
                      <a:pt x="46293" y="49859"/>
                    </a:cubicBezTo>
                    <a:cubicBezTo>
                      <a:pt x="49646" y="49451"/>
                      <a:pt x="52822" y="48599"/>
                      <a:pt x="55395" y="46222"/>
                    </a:cubicBezTo>
                    <a:cubicBezTo>
                      <a:pt x="55484" y="45760"/>
                      <a:pt x="55697" y="45281"/>
                      <a:pt x="55643" y="44838"/>
                    </a:cubicBezTo>
                    <a:cubicBezTo>
                      <a:pt x="55519" y="44022"/>
                      <a:pt x="55359" y="43205"/>
                      <a:pt x="55164" y="42389"/>
                    </a:cubicBezTo>
                    <a:lnTo>
                      <a:pt x="54224" y="42886"/>
                    </a:lnTo>
                    <a:lnTo>
                      <a:pt x="53887" y="41254"/>
                    </a:lnTo>
                    <a:lnTo>
                      <a:pt x="53017" y="42655"/>
                    </a:lnTo>
                    <a:cubicBezTo>
                      <a:pt x="51775" y="40810"/>
                      <a:pt x="49327" y="39763"/>
                      <a:pt x="49735" y="36906"/>
                    </a:cubicBezTo>
                    <a:lnTo>
                      <a:pt x="49735" y="36906"/>
                    </a:lnTo>
                    <a:cubicBezTo>
                      <a:pt x="51738" y="37643"/>
                      <a:pt x="51709" y="40841"/>
                      <a:pt x="54224" y="40841"/>
                    </a:cubicBezTo>
                    <a:cubicBezTo>
                      <a:pt x="54315" y="40841"/>
                      <a:pt x="54410" y="40836"/>
                      <a:pt x="54508" y="40828"/>
                    </a:cubicBezTo>
                    <a:cubicBezTo>
                      <a:pt x="55927" y="42620"/>
                      <a:pt x="57968" y="43134"/>
                      <a:pt x="59831" y="43365"/>
                    </a:cubicBezTo>
                    <a:lnTo>
                      <a:pt x="61091" y="47286"/>
                    </a:lnTo>
                    <a:lnTo>
                      <a:pt x="62244" y="46683"/>
                    </a:lnTo>
                    <a:lnTo>
                      <a:pt x="61215" y="57010"/>
                    </a:lnTo>
                    <a:cubicBezTo>
                      <a:pt x="61641" y="57382"/>
                      <a:pt x="62102" y="57613"/>
                      <a:pt x="62208" y="57950"/>
                    </a:cubicBezTo>
                    <a:cubicBezTo>
                      <a:pt x="62350" y="58411"/>
                      <a:pt x="62226" y="58944"/>
                      <a:pt x="62226" y="59547"/>
                    </a:cubicBezTo>
                    <a:cubicBezTo>
                      <a:pt x="64054" y="58323"/>
                      <a:pt x="61783" y="56531"/>
                      <a:pt x="63397" y="55164"/>
                    </a:cubicBezTo>
                    <a:cubicBezTo>
                      <a:pt x="64338" y="54348"/>
                      <a:pt x="63894" y="52503"/>
                      <a:pt x="65420" y="51421"/>
                    </a:cubicBezTo>
                    <a:cubicBezTo>
                      <a:pt x="66236" y="50835"/>
                      <a:pt x="66627" y="49575"/>
                      <a:pt x="67407" y="48670"/>
                    </a:cubicBezTo>
                    <a:cubicBezTo>
                      <a:pt x="71098" y="31370"/>
                      <a:pt x="63805" y="13556"/>
                      <a:pt x="49451" y="3265"/>
                    </a:cubicBezTo>
                    <a:lnTo>
                      <a:pt x="47836" y="4223"/>
                    </a:lnTo>
                    <a:lnTo>
                      <a:pt x="47286" y="3425"/>
                    </a:lnTo>
                    <a:lnTo>
                      <a:pt x="45068" y="5465"/>
                    </a:lnTo>
                    <a:lnTo>
                      <a:pt x="44802" y="2963"/>
                    </a:lnTo>
                    <a:cubicBezTo>
                      <a:pt x="44483" y="4383"/>
                      <a:pt x="44412" y="5554"/>
                      <a:pt x="43383" y="6193"/>
                    </a:cubicBezTo>
                    <a:lnTo>
                      <a:pt x="41094" y="4844"/>
                    </a:lnTo>
                    <a:lnTo>
                      <a:pt x="41253" y="4702"/>
                    </a:lnTo>
                    <a:lnTo>
                      <a:pt x="43436" y="4525"/>
                    </a:lnTo>
                    <a:cubicBezTo>
                      <a:pt x="43312" y="3975"/>
                      <a:pt x="43329" y="3673"/>
                      <a:pt x="43205" y="3567"/>
                    </a:cubicBezTo>
                    <a:cubicBezTo>
                      <a:pt x="41857" y="2502"/>
                      <a:pt x="40153" y="1934"/>
                      <a:pt x="38929" y="657"/>
                    </a:cubicBezTo>
                    <a:cubicBezTo>
                      <a:pt x="38787" y="497"/>
                      <a:pt x="38592" y="390"/>
                      <a:pt x="38379" y="319"/>
                    </a:cubicBezTo>
                    <a:cubicBezTo>
                      <a:pt x="37729" y="119"/>
                      <a:pt x="37080" y="1"/>
                      <a:pt x="3643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3772;p84">
                <a:extLst>
                  <a:ext uri="{FF2B5EF4-FFF2-40B4-BE49-F238E27FC236}">
                    <a16:creationId xmlns:a16="http://schemas.microsoft.com/office/drawing/2014/main" id="{2D162FA9-0701-7302-C6B6-1D641E9FA764}"/>
                  </a:ext>
                </a:extLst>
              </p:cNvPr>
              <p:cNvSpPr/>
              <p:nvPr/>
            </p:nvSpPr>
            <p:spPr>
              <a:xfrm>
                <a:off x="6031360" y="3319580"/>
                <a:ext cx="62149" cy="151155"/>
              </a:xfrm>
              <a:custGeom>
                <a:avLst/>
                <a:gdLst/>
                <a:ahLst/>
                <a:cxnLst/>
                <a:rect l="l" t="t" r="r" b="b"/>
                <a:pathLst>
                  <a:path w="10771" h="26208" extrusionOk="0">
                    <a:moveTo>
                      <a:pt x="266" y="1"/>
                    </a:moveTo>
                    <a:lnTo>
                      <a:pt x="266" y="1"/>
                    </a:lnTo>
                    <a:cubicBezTo>
                      <a:pt x="0" y="9316"/>
                      <a:pt x="2679" y="18489"/>
                      <a:pt x="7914" y="26208"/>
                    </a:cubicBezTo>
                    <a:lnTo>
                      <a:pt x="9014" y="25995"/>
                    </a:lnTo>
                    <a:cubicBezTo>
                      <a:pt x="9954" y="24078"/>
                      <a:pt x="9617" y="22073"/>
                      <a:pt x="9475" y="20068"/>
                    </a:cubicBezTo>
                    <a:cubicBezTo>
                      <a:pt x="9422" y="19412"/>
                      <a:pt x="9120" y="18347"/>
                      <a:pt x="9386" y="18188"/>
                    </a:cubicBezTo>
                    <a:cubicBezTo>
                      <a:pt x="10753" y="17336"/>
                      <a:pt x="10274" y="15881"/>
                      <a:pt x="10770" y="14834"/>
                    </a:cubicBezTo>
                    <a:cubicBezTo>
                      <a:pt x="9777" y="13415"/>
                      <a:pt x="8890" y="12137"/>
                      <a:pt x="7328" y="11161"/>
                    </a:cubicBezTo>
                    <a:cubicBezTo>
                      <a:pt x="5270" y="9901"/>
                      <a:pt x="3194" y="8216"/>
                      <a:pt x="3247" y="5235"/>
                    </a:cubicBezTo>
                    <a:cubicBezTo>
                      <a:pt x="3265" y="4649"/>
                      <a:pt x="2999" y="3709"/>
                      <a:pt x="2591" y="3514"/>
                    </a:cubicBezTo>
                    <a:cubicBezTo>
                      <a:pt x="1295" y="2893"/>
                      <a:pt x="479" y="1562"/>
                      <a:pt x="408" y="604"/>
                    </a:cubicBezTo>
                    <a:cubicBezTo>
                      <a:pt x="373" y="391"/>
                      <a:pt x="337" y="196"/>
                      <a:pt x="26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3773;p84">
                <a:extLst>
                  <a:ext uri="{FF2B5EF4-FFF2-40B4-BE49-F238E27FC236}">
                    <a16:creationId xmlns:a16="http://schemas.microsoft.com/office/drawing/2014/main" id="{46165A51-7FBD-E8EF-590D-928C13E34FE3}"/>
                  </a:ext>
                </a:extLst>
              </p:cNvPr>
              <p:cNvSpPr/>
              <p:nvPr/>
            </p:nvSpPr>
            <p:spPr>
              <a:xfrm>
                <a:off x="6189159" y="3076713"/>
                <a:ext cx="117131" cy="35868"/>
              </a:xfrm>
              <a:custGeom>
                <a:avLst/>
                <a:gdLst/>
                <a:ahLst/>
                <a:cxnLst/>
                <a:rect l="l" t="t" r="r" b="b"/>
                <a:pathLst>
                  <a:path w="20300" h="6219" extrusionOk="0">
                    <a:moveTo>
                      <a:pt x="17629" y="0"/>
                    </a:moveTo>
                    <a:cubicBezTo>
                      <a:pt x="12187" y="0"/>
                      <a:pt x="6775" y="976"/>
                      <a:pt x="1651" y="2882"/>
                    </a:cubicBezTo>
                    <a:cubicBezTo>
                      <a:pt x="1207" y="3344"/>
                      <a:pt x="764" y="3823"/>
                      <a:pt x="302" y="4266"/>
                    </a:cubicBezTo>
                    <a:cubicBezTo>
                      <a:pt x="1" y="4568"/>
                      <a:pt x="231" y="5402"/>
                      <a:pt x="214" y="6218"/>
                    </a:cubicBezTo>
                    <a:cubicBezTo>
                      <a:pt x="1402" y="5473"/>
                      <a:pt x="2201" y="4834"/>
                      <a:pt x="3141" y="4408"/>
                    </a:cubicBezTo>
                    <a:cubicBezTo>
                      <a:pt x="5525" y="3347"/>
                      <a:pt x="8003" y="2632"/>
                      <a:pt x="10607" y="2632"/>
                    </a:cubicBezTo>
                    <a:cubicBezTo>
                      <a:pt x="11182" y="2632"/>
                      <a:pt x="11763" y="2666"/>
                      <a:pt x="12350" y="2740"/>
                    </a:cubicBezTo>
                    <a:cubicBezTo>
                      <a:pt x="12586" y="2362"/>
                      <a:pt x="12876" y="2257"/>
                      <a:pt x="13186" y="2257"/>
                    </a:cubicBezTo>
                    <a:cubicBezTo>
                      <a:pt x="13571" y="2257"/>
                      <a:pt x="13986" y="2419"/>
                      <a:pt x="14364" y="2419"/>
                    </a:cubicBezTo>
                    <a:cubicBezTo>
                      <a:pt x="14550" y="2419"/>
                      <a:pt x="14727" y="2379"/>
                      <a:pt x="14887" y="2261"/>
                    </a:cubicBezTo>
                    <a:cubicBezTo>
                      <a:pt x="16502" y="1072"/>
                      <a:pt x="18472" y="718"/>
                      <a:pt x="20299" y="79"/>
                    </a:cubicBezTo>
                    <a:cubicBezTo>
                      <a:pt x="19409" y="26"/>
                      <a:pt x="18519" y="0"/>
                      <a:pt x="1762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3774;p84">
                <a:extLst>
                  <a:ext uri="{FF2B5EF4-FFF2-40B4-BE49-F238E27FC236}">
                    <a16:creationId xmlns:a16="http://schemas.microsoft.com/office/drawing/2014/main" id="{97B4CDDD-5800-A119-5C62-CF9FB8BC5BA3}"/>
                  </a:ext>
                </a:extLst>
              </p:cNvPr>
              <p:cNvSpPr/>
              <p:nvPr/>
            </p:nvSpPr>
            <p:spPr>
              <a:xfrm>
                <a:off x="6350006" y="3503923"/>
                <a:ext cx="45156" cy="42581"/>
              </a:xfrm>
              <a:custGeom>
                <a:avLst/>
                <a:gdLst/>
                <a:ahLst/>
                <a:cxnLst/>
                <a:rect l="l" t="t" r="r" b="b"/>
                <a:pathLst>
                  <a:path w="7826" h="7383" extrusionOk="0">
                    <a:moveTo>
                      <a:pt x="7648" y="1"/>
                    </a:moveTo>
                    <a:lnTo>
                      <a:pt x="7648" y="1"/>
                    </a:lnTo>
                    <a:cubicBezTo>
                      <a:pt x="6488" y="417"/>
                      <a:pt x="5728" y="1543"/>
                      <a:pt x="4541" y="1543"/>
                    </a:cubicBezTo>
                    <a:cubicBezTo>
                      <a:pt x="4311" y="1543"/>
                      <a:pt x="4065" y="1501"/>
                      <a:pt x="3797" y="1403"/>
                    </a:cubicBezTo>
                    <a:cubicBezTo>
                      <a:pt x="3766" y="1397"/>
                      <a:pt x="3735" y="1395"/>
                      <a:pt x="3704" y="1395"/>
                    </a:cubicBezTo>
                    <a:cubicBezTo>
                      <a:pt x="3523" y="1395"/>
                      <a:pt x="3348" y="1482"/>
                      <a:pt x="3212" y="1633"/>
                    </a:cubicBezTo>
                    <a:cubicBezTo>
                      <a:pt x="2520" y="3567"/>
                      <a:pt x="142" y="4490"/>
                      <a:pt x="0" y="7045"/>
                    </a:cubicBezTo>
                    <a:lnTo>
                      <a:pt x="1633" y="7382"/>
                    </a:lnTo>
                    <a:cubicBezTo>
                      <a:pt x="2662" y="6353"/>
                      <a:pt x="3655" y="5306"/>
                      <a:pt x="4844" y="4419"/>
                    </a:cubicBezTo>
                    <a:cubicBezTo>
                      <a:pt x="6211" y="3390"/>
                      <a:pt x="7825" y="2219"/>
                      <a:pt x="764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3775;p84">
                <a:extLst>
                  <a:ext uri="{FF2B5EF4-FFF2-40B4-BE49-F238E27FC236}">
                    <a16:creationId xmlns:a16="http://schemas.microsoft.com/office/drawing/2014/main" id="{1A9ACCB9-AEC1-918B-4C32-63925173A48C}"/>
                  </a:ext>
                </a:extLst>
              </p:cNvPr>
              <p:cNvSpPr/>
              <p:nvPr/>
            </p:nvSpPr>
            <p:spPr>
              <a:xfrm>
                <a:off x="6262180" y="3141947"/>
                <a:ext cx="28469" cy="38688"/>
              </a:xfrm>
              <a:custGeom>
                <a:avLst/>
                <a:gdLst/>
                <a:ahLst/>
                <a:cxnLst/>
                <a:rect l="l" t="t" r="r" b="b"/>
                <a:pathLst>
                  <a:path w="4934" h="6708" extrusionOk="0">
                    <a:moveTo>
                      <a:pt x="2094" y="0"/>
                    </a:moveTo>
                    <a:lnTo>
                      <a:pt x="2094" y="0"/>
                    </a:lnTo>
                    <a:cubicBezTo>
                      <a:pt x="0" y="1420"/>
                      <a:pt x="3052" y="2467"/>
                      <a:pt x="1988" y="4454"/>
                    </a:cubicBezTo>
                    <a:lnTo>
                      <a:pt x="817" y="4756"/>
                    </a:lnTo>
                    <a:cubicBezTo>
                      <a:pt x="1243" y="6707"/>
                      <a:pt x="2822" y="6228"/>
                      <a:pt x="3851" y="6619"/>
                    </a:cubicBezTo>
                    <a:lnTo>
                      <a:pt x="4933" y="5430"/>
                    </a:lnTo>
                    <a:cubicBezTo>
                      <a:pt x="4685" y="3993"/>
                      <a:pt x="2768" y="2875"/>
                      <a:pt x="4206" y="1207"/>
                    </a:cubicBezTo>
                    <a:cubicBezTo>
                      <a:pt x="3883" y="979"/>
                      <a:pt x="3846" y="221"/>
                      <a:pt x="3400" y="221"/>
                    </a:cubicBezTo>
                    <a:cubicBezTo>
                      <a:pt x="3257" y="221"/>
                      <a:pt x="3072" y="299"/>
                      <a:pt x="2822" y="497"/>
                    </a:cubicBezTo>
                    <a:cubicBezTo>
                      <a:pt x="2815" y="502"/>
                      <a:pt x="2807" y="505"/>
                      <a:pt x="2796" y="505"/>
                    </a:cubicBezTo>
                    <a:cubicBezTo>
                      <a:pt x="2667" y="505"/>
                      <a:pt x="2259" y="115"/>
                      <a:pt x="20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3776;p84">
                <a:extLst>
                  <a:ext uri="{FF2B5EF4-FFF2-40B4-BE49-F238E27FC236}">
                    <a16:creationId xmlns:a16="http://schemas.microsoft.com/office/drawing/2014/main" id="{56C15C72-7B4C-6545-B055-7B50A6B6C079}"/>
                  </a:ext>
                </a:extLst>
              </p:cNvPr>
              <p:cNvSpPr/>
              <p:nvPr/>
            </p:nvSpPr>
            <p:spPr>
              <a:xfrm>
                <a:off x="6251907" y="3101042"/>
                <a:ext cx="26011" cy="13686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2373" extrusionOk="0">
                    <a:moveTo>
                      <a:pt x="1606" y="0"/>
                    </a:moveTo>
                    <a:cubicBezTo>
                      <a:pt x="1091" y="0"/>
                      <a:pt x="558" y="171"/>
                      <a:pt x="0" y="723"/>
                    </a:cubicBezTo>
                    <a:cubicBezTo>
                      <a:pt x="430" y="1555"/>
                      <a:pt x="972" y="2195"/>
                      <a:pt x="1679" y="2195"/>
                    </a:cubicBezTo>
                    <a:cubicBezTo>
                      <a:pt x="1906" y="2195"/>
                      <a:pt x="2151" y="2129"/>
                      <a:pt x="2414" y="1982"/>
                    </a:cubicBezTo>
                    <a:cubicBezTo>
                      <a:pt x="2981" y="1663"/>
                      <a:pt x="4507" y="2373"/>
                      <a:pt x="4064" y="456"/>
                    </a:cubicBezTo>
                    <a:lnTo>
                      <a:pt x="4064" y="456"/>
                    </a:lnTo>
                    <a:cubicBezTo>
                      <a:pt x="4046" y="457"/>
                      <a:pt x="4028" y="457"/>
                      <a:pt x="4010" y="457"/>
                    </a:cubicBezTo>
                    <a:cubicBezTo>
                      <a:pt x="3239" y="457"/>
                      <a:pt x="2447" y="0"/>
                      <a:pt x="160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3777;p84">
                <a:extLst>
                  <a:ext uri="{FF2B5EF4-FFF2-40B4-BE49-F238E27FC236}">
                    <a16:creationId xmlns:a16="http://schemas.microsoft.com/office/drawing/2014/main" id="{723B5DA3-6298-E58E-26E0-5D1919DB6930}"/>
                  </a:ext>
                </a:extLst>
              </p:cNvPr>
              <p:cNvSpPr/>
              <p:nvPr/>
            </p:nvSpPr>
            <p:spPr>
              <a:xfrm>
                <a:off x="6250613" y="3155645"/>
                <a:ext cx="21609" cy="17008"/>
              </a:xfrm>
              <a:custGeom>
                <a:avLst/>
                <a:gdLst/>
                <a:ahLst/>
                <a:cxnLst/>
                <a:rect l="l" t="t" r="r" b="b"/>
                <a:pathLst>
                  <a:path w="3745" h="2949" extrusionOk="0">
                    <a:moveTo>
                      <a:pt x="1345" y="1"/>
                    </a:moveTo>
                    <a:cubicBezTo>
                      <a:pt x="985" y="1"/>
                      <a:pt x="770" y="142"/>
                      <a:pt x="568" y="429"/>
                    </a:cubicBezTo>
                    <a:cubicBezTo>
                      <a:pt x="213" y="943"/>
                      <a:pt x="249" y="1706"/>
                      <a:pt x="0" y="2948"/>
                    </a:cubicBezTo>
                    <a:lnTo>
                      <a:pt x="3744" y="695"/>
                    </a:lnTo>
                    <a:cubicBezTo>
                      <a:pt x="2515" y="235"/>
                      <a:pt x="1810" y="1"/>
                      <a:pt x="134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" name="Google Shape;280;p41">
            <a:extLst>
              <a:ext uri="{FF2B5EF4-FFF2-40B4-BE49-F238E27FC236}">
                <a16:creationId xmlns:a16="http://schemas.microsoft.com/office/drawing/2014/main" id="{EEA52D7F-D9F2-607D-5E8A-383BDFECD1E8}"/>
              </a:ext>
            </a:extLst>
          </p:cNvPr>
          <p:cNvSpPr txBox="1">
            <a:spLocks/>
          </p:cNvSpPr>
          <p:nvPr/>
        </p:nvSpPr>
        <p:spPr>
          <a:xfrm>
            <a:off x="1359137" y="3564619"/>
            <a:ext cx="8037624" cy="1132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Oswald"/>
              <a:buNone/>
              <a:defRPr sz="140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Oswald"/>
              <a:buNone/>
              <a:defRPr sz="34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Oswald"/>
              <a:buNone/>
              <a:defRPr sz="34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Oswald"/>
              <a:buNone/>
              <a:defRPr sz="34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Oswald"/>
              <a:buNone/>
              <a:defRPr sz="34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Oswald"/>
              <a:buNone/>
              <a:defRPr sz="34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Oswald"/>
              <a:buNone/>
              <a:defRPr sz="34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Oswald"/>
              <a:buNone/>
              <a:defRPr sz="34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Oswald"/>
              <a:buNone/>
              <a:defRPr sz="34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l"/>
            <a:br>
              <a:rPr lang="en-US" dirty="0"/>
            </a:br>
            <a:endParaRPr lang="en-US" sz="1800" dirty="0">
              <a:solidFill>
                <a:schemeClr val="accent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018485-9228-7398-03FB-709F79DD8393}"/>
              </a:ext>
            </a:extLst>
          </p:cNvPr>
          <p:cNvSpPr txBox="1"/>
          <p:nvPr/>
        </p:nvSpPr>
        <p:spPr>
          <a:xfrm>
            <a:off x="1509732" y="4503607"/>
            <a:ext cx="61245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accent4"/>
                </a:solidFill>
                <a:latin typeface="Arial Black" panose="020B0A04020102020204" pitchFamily="34" charset="0"/>
              </a:rPr>
              <a:t>10333</a:t>
            </a:r>
          </a:p>
          <a:p>
            <a:pPr algn="ctr"/>
            <a:r>
              <a:rPr lang="en-US" sz="1600" b="1" dirty="0">
                <a:solidFill>
                  <a:schemeClr val="accent4"/>
                </a:solidFill>
                <a:latin typeface="Arial Black" panose="020B0A04020102020204" pitchFamily="34" charset="0"/>
              </a:rPr>
              <a:t>Mohammad </a:t>
            </a:r>
            <a:r>
              <a:rPr lang="en-US" sz="1600" b="1" dirty="0" err="1">
                <a:solidFill>
                  <a:schemeClr val="accent4"/>
                </a:solidFill>
                <a:latin typeface="Arial Black" panose="020B0A04020102020204" pitchFamily="34" charset="0"/>
              </a:rPr>
              <a:t>Hamdy</a:t>
            </a:r>
            <a:r>
              <a:rPr lang="en-US" sz="1600" b="1" dirty="0">
                <a:solidFill>
                  <a:schemeClr val="accent4"/>
                </a:solidFill>
                <a:latin typeface="Arial Black" panose="020B0A04020102020204" pitchFamily="34" charset="0"/>
              </a:rPr>
              <a:t> - Sadek Mohamed - Ahmed Essam</a:t>
            </a:r>
            <a:endParaRPr lang="en-US" sz="1600" b="1" dirty="0">
              <a:latin typeface="Arial Black" panose="020B0A04020102020204" pitchFamily="34" charset="0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1669E81-D2CA-0C78-1164-5B7A67A8C8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266" y="854545"/>
            <a:ext cx="1186892" cy="1152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21E1B42A-D0FE-90AB-1A1B-54BEBA1D41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6909" y="899818"/>
            <a:ext cx="5350179" cy="3343862"/>
          </a:xfrm>
          <a:prstGeom prst="rect">
            <a:avLst/>
          </a:prstGeom>
        </p:spPr>
      </p:pic>
      <p:pic>
        <p:nvPicPr>
          <p:cNvPr id="33" name="Picture 32" descr="A picture containing text&#10;&#10;Description automatically generated">
            <a:extLst>
              <a:ext uri="{FF2B5EF4-FFF2-40B4-BE49-F238E27FC236}">
                <a16:creationId xmlns:a16="http://schemas.microsoft.com/office/drawing/2014/main" id="{0A11D099-83C8-F8B1-8F5B-9FDF748D02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842" y="565824"/>
            <a:ext cx="1729679" cy="172967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57;p21">
            <a:extLst>
              <a:ext uri="{FF2B5EF4-FFF2-40B4-BE49-F238E27FC236}">
                <a16:creationId xmlns:a16="http://schemas.microsoft.com/office/drawing/2014/main" id="{77460F8F-FBB7-E45A-7E3C-2AE2E24696BE}"/>
              </a:ext>
            </a:extLst>
          </p:cNvPr>
          <p:cNvSpPr txBox="1"/>
          <p:nvPr/>
        </p:nvSpPr>
        <p:spPr>
          <a:xfrm>
            <a:off x="3166672" y="3895749"/>
            <a:ext cx="2810653" cy="446246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</a:rPr>
              <a:t>HTML, CSS &amp; Java Script</a:t>
            </a:r>
            <a:endParaRPr sz="1700" b="1" dirty="0">
              <a:solidFill>
                <a:schemeClr val="lt1"/>
              </a:solidFill>
            </a:endParaRPr>
          </a:p>
        </p:txBody>
      </p:sp>
      <p:pic>
        <p:nvPicPr>
          <p:cNvPr id="7" name="Picture 6" descr="A picture containing text, clipart, sign&#10;&#10;Description automatically generated">
            <a:extLst>
              <a:ext uri="{FF2B5EF4-FFF2-40B4-BE49-F238E27FC236}">
                <a16:creationId xmlns:a16="http://schemas.microsoft.com/office/drawing/2014/main" id="{A6AF37D6-3736-BC4D-1CE1-76C7E837E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502" y="966488"/>
            <a:ext cx="6660995" cy="259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09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168;p23">
            <a:extLst>
              <a:ext uri="{FF2B5EF4-FFF2-40B4-BE49-F238E27FC236}">
                <a16:creationId xmlns:a16="http://schemas.microsoft.com/office/drawing/2014/main" id="{E1860A24-74EA-AB7F-1D92-F1494E4557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1963" y="488379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solidFill>
                  <a:srgbClr val="0000FF"/>
                </a:solidFill>
              </a:rPr>
              <a:t>Methods </a:t>
            </a:r>
            <a:endParaRPr sz="4400" b="1" dirty="0">
              <a:solidFill>
                <a:srgbClr val="0000FF"/>
              </a:solidFill>
            </a:endParaRPr>
          </a:p>
        </p:txBody>
      </p:sp>
      <p:pic>
        <p:nvPicPr>
          <p:cNvPr id="31" name="Google Shape;170;p23">
            <a:extLst>
              <a:ext uri="{FF2B5EF4-FFF2-40B4-BE49-F238E27FC236}">
                <a16:creationId xmlns:a16="http://schemas.microsoft.com/office/drawing/2014/main" id="{B3D14470-3B99-7966-0790-8A211289C34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963" y="1612921"/>
            <a:ext cx="2626525" cy="163282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171;p23">
            <a:extLst>
              <a:ext uri="{FF2B5EF4-FFF2-40B4-BE49-F238E27FC236}">
                <a16:creationId xmlns:a16="http://schemas.microsoft.com/office/drawing/2014/main" id="{FBA27362-3706-444B-5D95-DB58C6D78C86}"/>
              </a:ext>
            </a:extLst>
          </p:cNvPr>
          <p:cNvSpPr txBox="1"/>
          <p:nvPr/>
        </p:nvSpPr>
        <p:spPr>
          <a:xfrm>
            <a:off x="625475" y="3434711"/>
            <a:ext cx="1939500" cy="877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lt1"/>
                </a:solidFill>
              </a:rPr>
              <a:t>Creation of database by using Google firebase </a:t>
            </a:r>
            <a:endParaRPr sz="1500" b="1">
              <a:solidFill>
                <a:schemeClr val="lt1"/>
              </a:solidFill>
            </a:endParaRPr>
          </a:p>
        </p:txBody>
      </p:sp>
      <p:cxnSp>
        <p:nvCxnSpPr>
          <p:cNvPr id="33" name="Google Shape;172;p23">
            <a:extLst>
              <a:ext uri="{FF2B5EF4-FFF2-40B4-BE49-F238E27FC236}">
                <a16:creationId xmlns:a16="http://schemas.microsoft.com/office/drawing/2014/main" id="{7C0A5475-7552-9EF7-5730-3E25045994E9}"/>
              </a:ext>
            </a:extLst>
          </p:cNvPr>
          <p:cNvCxnSpPr>
            <a:cxnSpLocks/>
            <a:stCxn id="31" idx="3"/>
            <a:endCxn id="34" idx="1"/>
          </p:cNvCxnSpPr>
          <p:nvPr/>
        </p:nvCxnSpPr>
        <p:spPr>
          <a:xfrm>
            <a:off x="2908488" y="2429334"/>
            <a:ext cx="596100" cy="2"/>
          </a:xfrm>
          <a:prstGeom prst="straightConnector1">
            <a:avLst/>
          </a:prstGeom>
          <a:ln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4" name="Google Shape;173;p23">
            <a:extLst>
              <a:ext uri="{FF2B5EF4-FFF2-40B4-BE49-F238E27FC236}">
                <a16:creationId xmlns:a16="http://schemas.microsoft.com/office/drawing/2014/main" id="{94CEDA88-1D8A-D098-9E5D-29273B9BA32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04588" y="1679148"/>
            <a:ext cx="2577250" cy="150037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174;p23">
            <a:extLst>
              <a:ext uri="{FF2B5EF4-FFF2-40B4-BE49-F238E27FC236}">
                <a16:creationId xmlns:a16="http://schemas.microsoft.com/office/drawing/2014/main" id="{450EDA0C-A755-C43D-1509-E5D42CE1FF71}"/>
              </a:ext>
            </a:extLst>
          </p:cNvPr>
          <p:cNvSpPr txBox="1"/>
          <p:nvPr/>
        </p:nvSpPr>
        <p:spPr>
          <a:xfrm>
            <a:off x="4007808" y="3485517"/>
            <a:ext cx="1574586" cy="8313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lt1"/>
                </a:solidFill>
              </a:rPr>
              <a:t>Connection of Sensors to ESP</a:t>
            </a:r>
            <a:endParaRPr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" name="Google Shape;176;p23">
            <a:extLst>
              <a:ext uri="{FF2B5EF4-FFF2-40B4-BE49-F238E27FC236}">
                <a16:creationId xmlns:a16="http://schemas.microsoft.com/office/drawing/2014/main" id="{9C07F4A5-07F7-8C36-A154-E2E1E62EB585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23964" y="1722522"/>
            <a:ext cx="2494950" cy="1413625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177;p23">
            <a:extLst>
              <a:ext uri="{FF2B5EF4-FFF2-40B4-BE49-F238E27FC236}">
                <a16:creationId xmlns:a16="http://schemas.microsoft.com/office/drawing/2014/main" id="{C8E551F4-04A5-AC27-45CA-E3B79632A45D}"/>
              </a:ext>
            </a:extLst>
          </p:cNvPr>
          <p:cNvSpPr txBox="1"/>
          <p:nvPr/>
        </p:nvSpPr>
        <p:spPr>
          <a:xfrm>
            <a:off x="7166903" y="3434711"/>
            <a:ext cx="1843199" cy="877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>
                <a:solidFill>
                  <a:schemeClr val="lt1"/>
                </a:solidFill>
              </a:rPr>
              <a:t>Arduino Codes of ESP Database</a:t>
            </a:r>
            <a:endParaRPr sz="15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>
                <a:solidFill>
                  <a:schemeClr val="lt1"/>
                </a:solidFill>
              </a:rPr>
              <a:t>Connection</a:t>
            </a:r>
            <a:endParaRPr sz="1500" b="1">
              <a:solidFill>
                <a:schemeClr val="lt1"/>
              </a:solidFill>
            </a:endParaRPr>
          </a:p>
        </p:txBody>
      </p:sp>
      <p:cxnSp>
        <p:nvCxnSpPr>
          <p:cNvPr id="41" name="Google Shape;172;p23">
            <a:extLst>
              <a:ext uri="{FF2B5EF4-FFF2-40B4-BE49-F238E27FC236}">
                <a16:creationId xmlns:a16="http://schemas.microsoft.com/office/drawing/2014/main" id="{97B31919-B775-BC89-E19C-8682691EA0E5}"/>
              </a:ext>
            </a:extLst>
          </p:cNvPr>
          <p:cNvCxnSpPr>
            <a:cxnSpLocks/>
            <a:stCxn id="34" idx="3"/>
            <a:endCxn id="37" idx="1"/>
          </p:cNvCxnSpPr>
          <p:nvPr/>
        </p:nvCxnSpPr>
        <p:spPr>
          <a:xfrm flipV="1">
            <a:off x="6081838" y="2429335"/>
            <a:ext cx="442126" cy="1"/>
          </a:xfrm>
          <a:prstGeom prst="straightConnector1">
            <a:avLst/>
          </a:prstGeom>
          <a:ln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82;p24">
            <a:extLst>
              <a:ext uri="{FF2B5EF4-FFF2-40B4-BE49-F238E27FC236}">
                <a16:creationId xmlns:a16="http://schemas.microsoft.com/office/drawing/2014/main" id="{3D1BB86A-DAA8-26BA-FAEF-995CC8600EE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0782" y="664973"/>
            <a:ext cx="1798617" cy="23587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83;p24">
            <a:extLst>
              <a:ext uri="{FF2B5EF4-FFF2-40B4-BE49-F238E27FC236}">
                <a16:creationId xmlns:a16="http://schemas.microsoft.com/office/drawing/2014/main" id="{798A9C6D-F2A1-CFC9-24D1-27EC1EBE8964}"/>
              </a:ext>
            </a:extLst>
          </p:cNvPr>
          <p:cNvSpPr txBox="1"/>
          <p:nvPr/>
        </p:nvSpPr>
        <p:spPr>
          <a:xfrm>
            <a:off x="952017" y="3251536"/>
            <a:ext cx="2196149" cy="104641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lt1"/>
                </a:solidFill>
              </a:rPr>
              <a:t>A model simulating climate change at mediterranean coastal areas</a:t>
            </a:r>
            <a:endParaRPr b="1" dirty="0">
              <a:solidFill>
                <a:schemeClr val="lt1"/>
              </a:solidFill>
            </a:endParaRPr>
          </a:p>
        </p:txBody>
      </p:sp>
      <p:cxnSp>
        <p:nvCxnSpPr>
          <p:cNvPr id="6" name="Google Shape;184;p24">
            <a:extLst>
              <a:ext uri="{FF2B5EF4-FFF2-40B4-BE49-F238E27FC236}">
                <a16:creationId xmlns:a16="http://schemas.microsoft.com/office/drawing/2014/main" id="{2702C438-B3F6-2B78-45AF-E6A061808037}"/>
              </a:ext>
            </a:extLst>
          </p:cNvPr>
          <p:cNvCxnSpPr/>
          <p:nvPr/>
        </p:nvCxnSpPr>
        <p:spPr>
          <a:xfrm>
            <a:off x="3081258" y="2135461"/>
            <a:ext cx="2198400" cy="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Google Shape;186;p24">
            <a:extLst>
              <a:ext uri="{FF2B5EF4-FFF2-40B4-BE49-F238E27FC236}">
                <a16:creationId xmlns:a16="http://schemas.microsoft.com/office/drawing/2014/main" id="{37DC2C34-9DC3-0E9D-5583-A347BD695FF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26927" y="1397235"/>
            <a:ext cx="3156666" cy="16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87;p24">
            <a:extLst>
              <a:ext uri="{FF2B5EF4-FFF2-40B4-BE49-F238E27FC236}">
                <a16:creationId xmlns:a16="http://schemas.microsoft.com/office/drawing/2014/main" id="{B1F2E325-B8E9-EAB6-B62D-6C8389973EB1}"/>
              </a:ext>
            </a:extLst>
          </p:cNvPr>
          <p:cNvSpPr txBox="1"/>
          <p:nvPr/>
        </p:nvSpPr>
        <p:spPr>
          <a:xfrm>
            <a:off x="5649710" y="3420746"/>
            <a:ext cx="2711100" cy="877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lt1"/>
                </a:solidFill>
              </a:rPr>
              <a:t>Graphical user interface was improved by adding fetched JSON.</a:t>
            </a:r>
            <a:endParaRPr sz="1500" b="1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017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62E86CA4-EA28-7344-08AA-EE9054C34948}"/>
              </a:ext>
            </a:extLst>
          </p:cNvPr>
          <p:cNvGrpSpPr/>
          <p:nvPr/>
        </p:nvGrpSpPr>
        <p:grpSpPr>
          <a:xfrm>
            <a:off x="2155126" y="1314948"/>
            <a:ext cx="2906532" cy="2514058"/>
            <a:chOff x="1093135" y="1019188"/>
            <a:chExt cx="2906532" cy="2514058"/>
          </a:xfrm>
        </p:grpSpPr>
        <p:sp>
          <p:nvSpPr>
            <p:cNvPr id="22" name="Hexagon 21">
              <a:extLst>
                <a:ext uri="{FF2B5EF4-FFF2-40B4-BE49-F238E27FC236}">
                  <a16:creationId xmlns:a16="http://schemas.microsoft.com/office/drawing/2014/main" id="{72B4BC95-95AC-A418-9C78-A50B5334321D}"/>
                </a:ext>
              </a:extLst>
            </p:cNvPr>
            <p:cNvSpPr/>
            <p:nvPr/>
          </p:nvSpPr>
          <p:spPr>
            <a:xfrm>
              <a:off x="1093135" y="1019188"/>
              <a:ext cx="2906532" cy="2514058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Hexagon 4">
              <a:extLst>
                <a:ext uri="{FF2B5EF4-FFF2-40B4-BE49-F238E27FC236}">
                  <a16:creationId xmlns:a16="http://schemas.microsoft.com/office/drawing/2014/main" id="{093CD791-C261-A9BA-4D23-2958DCF729BA}"/>
                </a:ext>
              </a:extLst>
            </p:cNvPr>
            <p:cNvSpPr txBox="1"/>
            <p:nvPr/>
          </p:nvSpPr>
          <p:spPr>
            <a:xfrm>
              <a:off x="1237275" y="1435558"/>
              <a:ext cx="2606055" cy="16808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1" kern="1200" dirty="0">
                  <a:solidFill>
                    <a:schemeClr val="bg1"/>
                  </a:solidFill>
                </a:rPr>
                <a:t>Design Requirements</a:t>
              </a:r>
            </a:p>
          </p:txBody>
        </p:sp>
      </p:grpSp>
      <p:sp>
        <p:nvSpPr>
          <p:cNvPr id="15" name="Hexagon 14">
            <a:extLst>
              <a:ext uri="{FF2B5EF4-FFF2-40B4-BE49-F238E27FC236}">
                <a16:creationId xmlns:a16="http://schemas.microsoft.com/office/drawing/2014/main" id="{99E69E5E-C2E0-0441-0125-59E6544E1F60}"/>
              </a:ext>
            </a:extLst>
          </p:cNvPr>
          <p:cNvSpPr/>
          <p:nvPr/>
        </p:nvSpPr>
        <p:spPr>
          <a:xfrm>
            <a:off x="5255009" y="1878483"/>
            <a:ext cx="1096777" cy="944991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dk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BA355D3-2722-3BCC-459E-FA5A5FB7071E}"/>
              </a:ext>
            </a:extLst>
          </p:cNvPr>
          <p:cNvGrpSpPr/>
          <p:nvPr/>
        </p:nvGrpSpPr>
        <p:grpSpPr>
          <a:xfrm>
            <a:off x="4607286" y="295760"/>
            <a:ext cx="2381587" cy="2060681"/>
            <a:chOff x="3545295" y="0"/>
            <a:chExt cx="2381587" cy="2060681"/>
          </a:xfrm>
        </p:grpSpPr>
        <p:sp>
          <p:nvSpPr>
            <p:cNvPr id="20" name="Hexagon 19">
              <a:extLst>
                <a:ext uri="{FF2B5EF4-FFF2-40B4-BE49-F238E27FC236}">
                  <a16:creationId xmlns:a16="http://schemas.microsoft.com/office/drawing/2014/main" id="{917186AB-8E4D-CCD3-6453-653B46B9D745}"/>
                </a:ext>
              </a:extLst>
            </p:cNvPr>
            <p:cNvSpPr/>
            <p:nvPr/>
          </p:nvSpPr>
          <p:spPr>
            <a:xfrm>
              <a:off x="3545295" y="0"/>
              <a:ext cx="2381587" cy="2060681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Hexagon 7">
              <a:extLst>
                <a:ext uri="{FF2B5EF4-FFF2-40B4-BE49-F238E27FC236}">
                  <a16:creationId xmlns:a16="http://schemas.microsoft.com/office/drawing/2014/main" id="{6EBA023B-664F-3863-1DA4-6454CC0A5CE8}"/>
                </a:ext>
              </a:extLst>
            </p:cNvPr>
            <p:cNvSpPr txBox="1"/>
            <p:nvPr/>
          </p:nvSpPr>
          <p:spPr>
            <a:xfrm>
              <a:off x="3940006" y="341526"/>
              <a:ext cx="1592165" cy="13776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/>
                <a:t>Percent Accuracy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02F86E-FDB8-3EAA-B905-CB5BD6E1731D}"/>
              </a:ext>
            </a:extLst>
          </p:cNvPr>
          <p:cNvGrpSpPr/>
          <p:nvPr/>
        </p:nvGrpSpPr>
        <p:grpSpPr>
          <a:xfrm>
            <a:off x="4607286" y="2787058"/>
            <a:ext cx="2381587" cy="2060681"/>
            <a:chOff x="3545295" y="2491298"/>
            <a:chExt cx="2381587" cy="2060681"/>
          </a:xfrm>
        </p:grpSpPr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E6C41771-DCA0-908A-0EF4-9EDA9EB1588A}"/>
                </a:ext>
              </a:extLst>
            </p:cNvPr>
            <p:cNvSpPr/>
            <p:nvPr/>
          </p:nvSpPr>
          <p:spPr>
            <a:xfrm>
              <a:off x="3545295" y="2491298"/>
              <a:ext cx="2381587" cy="2060681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Hexagon 9">
              <a:extLst>
                <a:ext uri="{FF2B5EF4-FFF2-40B4-BE49-F238E27FC236}">
                  <a16:creationId xmlns:a16="http://schemas.microsoft.com/office/drawing/2014/main" id="{D61783E7-E9BC-C33A-7465-D0D95B9BFF6C}"/>
                </a:ext>
              </a:extLst>
            </p:cNvPr>
            <p:cNvSpPr txBox="1"/>
            <p:nvPr/>
          </p:nvSpPr>
          <p:spPr>
            <a:xfrm>
              <a:off x="3940006" y="2832824"/>
              <a:ext cx="1592165" cy="13776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/>
                <a:t>Dynamic Range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A4914-5DD3-4B38-BB30-9EF3C8979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Plan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D36EE9-EB8F-4CD9-8E92-4EDA46BEF8BC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737191" y="1489822"/>
            <a:ext cx="4479851" cy="475500"/>
          </a:xfrm>
        </p:spPr>
        <p:txBody>
          <a:bodyPr/>
          <a:lstStyle/>
          <a:p>
            <a:pPr algn="ctr"/>
            <a:r>
              <a:rPr lang="en-US" dirty="0"/>
              <a:t>Percent Accuracy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B5B34EC-65F4-4297-97E8-556B014CBFCE}"/>
              </a:ext>
            </a:extLst>
          </p:cNvPr>
          <p:cNvSpPr>
            <a:spLocks noGrp="1"/>
          </p:cNvSpPr>
          <p:nvPr>
            <p:ph type="title" idx="3"/>
          </p:nvPr>
        </p:nvSpPr>
        <p:spPr>
          <a:xfrm>
            <a:off x="5550294" y="1489822"/>
            <a:ext cx="3522822" cy="475500"/>
          </a:xfrm>
        </p:spPr>
        <p:txBody>
          <a:bodyPr/>
          <a:lstStyle/>
          <a:p>
            <a:pPr algn="ctr"/>
            <a:r>
              <a:rPr lang="en-US" dirty="0"/>
              <a:t>Dynamic Range</a:t>
            </a: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5EF70248-ABE8-4D8E-B1F8-3BBF1DB2DB0B}"/>
              </a:ext>
            </a:extLst>
          </p:cNvPr>
          <p:cNvSpPr/>
          <p:nvPr/>
        </p:nvSpPr>
        <p:spPr>
          <a:xfrm>
            <a:off x="1056167" y="2254102"/>
            <a:ext cx="1318438" cy="126847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4 pH</a:t>
            </a: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1EA9A9EE-28CD-400A-BAB0-279FB4562102}"/>
              </a:ext>
            </a:extLst>
          </p:cNvPr>
          <p:cNvSpPr/>
          <p:nvPr/>
        </p:nvSpPr>
        <p:spPr>
          <a:xfrm>
            <a:off x="2441944" y="2254101"/>
            <a:ext cx="1318438" cy="126847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20cm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E7755546-374E-4459-849A-5F88C3E9F3ED}"/>
              </a:ext>
            </a:extLst>
          </p:cNvPr>
          <p:cNvSpPr/>
          <p:nvPr/>
        </p:nvSpPr>
        <p:spPr>
          <a:xfrm>
            <a:off x="3827721" y="2265666"/>
            <a:ext cx="1318438" cy="126847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23</a:t>
            </a:r>
            <a:r>
              <a:rPr lang="en-US" b="1" baseline="30000" dirty="0"/>
              <a:t>o</a:t>
            </a:r>
            <a:r>
              <a:rPr lang="en-US" b="1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AA1C0A3-1997-441C-BDF0-EC7D8E3C880B}"/>
                  </a:ext>
                </a:extLst>
              </p:cNvPr>
              <p:cNvSpPr txBox="1"/>
              <p:nvPr/>
            </p:nvSpPr>
            <p:spPr>
              <a:xfrm>
                <a:off x="1056167" y="3742660"/>
                <a:ext cx="4160875" cy="5508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100 −(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−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×100)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AA1C0A3-1997-441C-BDF0-EC7D8E3C8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167" y="3742660"/>
                <a:ext cx="4160875" cy="55085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E09B2AF8-7CC8-4FF9-AE04-A4146C31ED37}"/>
              </a:ext>
            </a:extLst>
          </p:cNvPr>
          <p:cNvSpPr txBox="1"/>
          <p:nvPr/>
        </p:nvSpPr>
        <p:spPr>
          <a:xfrm>
            <a:off x="5932967" y="3742660"/>
            <a:ext cx="2977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Georgia" panose="02040502050405020303" pitchFamily="18" charset="0"/>
              </a:rPr>
              <a:t>Maximum - Minimum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3B4CB21-B0B3-40B3-B15D-E2F336A1B3B2}"/>
              </a:ext>
            </a:extLst>
          </p:cNvPr>
          <p:cNvCxnSpPr/>
          <p:nvPr/>
        </p:nvCxnSpPr>
        <p:spPr>
          <a:xfrm>
            <a:off x="6053469" y="3508741"/>
            <a:ext cx="24525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5C000BA-6E48-40E4-AE8A-1BB9E9780886}"/>
              </a:ext>
            </a:extLst>
          </p:cNvPr>
          <p:cNvSpPr/>
          <p:nvPr/>
        </p:nvSpPr>
        <p:spPr>
          <a:xfrm>
            <a:off x="6322827" y="2573841"/>
            <a:ext cx="2197396" cy="3260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Port Said</a:t>
            </a:r>
          </a:p>
        </p:txBody>
      </p:sp>
    </p:spTree>
    <p:extLst>
      <p:ext uri="{BB962C8B-B14F-4D97-AF65-F5344CB8AC3E}">
        <p14:creationId xmlns:p14="http://schemas.microsoft.com/office/powerpoint/2010/main" val="743676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04;p26">
            <a:extLst>
              <a:ext uri="{FF2B5EF4-FFF2-40B4-BE49-F238E27FC236}">
                <a16:creationId xmlns:a16="http://schemas.microsoft.com/office/drawing/2014/main" id="{81F685B0-A0DD-54ED-9F24-BCB29E1024AE}"/>
              </a:ext>
            </a:extLst>
          </p:cNvPr>
          <p:cNvSpPr txBox="1"/>
          <p:nvPr/>
        </p:nvSpPr>
        <p:spPr>
          <a:xfrm>
            <a:off x="2371753" y="574684"/>
            <a:ext cx="4275363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rgbClr val="0000FF"/>
                </a:solidFill>
              </a:rPr>
              <a:t>Negative results</a:t>
            </a:r>
            <a:r>
              <a:rPr lang="en" sz="4000" b="1" dirty="0">
                <a:solidFill>
                  <a:schemeClr val="lt1"/>
                </a:solidFill>
              </a:rPr>
              <a:t> </a:t>
            </a:r>
            <a:endParaRPr sz="4000" b="1" dirty="0">
              <a:solidFill>
                <a:schemeClr val="lt1"/>
              </a:solidFill>
            </a:endParaRPr>
          </a:p>
        </p:txBody>
      </p:sp>
      <p:grpSp>
        <p:nvGrpSpPr>
          <p:cNvPr id="23" name="Google Shape;205;p26">
            <a:extLst>
              <a:ext uri="{FF2B5EF4-FFF2-40B4-BE49-F238E27FC236}">
                <a16:creationId xmlns:a16="http://schemas.microsoft.com/office/drawing/2014/main" id="{2F98D627-3C06-389B-4A7D-1C0F7866AF7D}"/>
              </a:ext>
            </a:extLst>
          </p:cNvPr>
          <p:cNvGrpSpPr/>
          <p:nvPr/>
        </p:nvGrpSpPr>
        <p:grpSpPr>
          <a:xfrm>
            <a:off x="1510442" y="1660964"/>
            <a:ext cx="3579027" cy="2529148"/>
            <a:chOff x="3071456" y="2013733"/>
            <a:chExt cx="2193300" cy="1817700"/>
          </a:xfrm>
        </p:grpSpPr>
        <p:sp>
          <p:nvSpPr>
            <p:cNvPr id="24" name="Google Shape;206;p26">
              <a:extLst>
                <a:ext uri="{FF2B5EF4-FFF2-40B4-BE49-F238E27FC236}">
                  <a16:creationId xmlns:a16="http://schemas.microsoft.com/office/drawing/2014/main" id="{3BE1B5C1-3C1A-6C99-6964-3ABAC80A283F}"/>
                </a:ext>
              </a:extLst>
            </p:cNvPr>
            <p:cNvSpPr/>
            <p:nvPr/>
          </p:nvSpPr>
          <p:spPr>
            <a:xfrm rot="10800000" flipH="1">
              <a:off x="3071456" y="2013733"/>
              <a:ext cx="2193300" cy="18177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rgbClr val="0D5D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5" name="Google Shape;207;p26">
              <a:extLst>
                <a:ext uri="{FF2B5EF4-FFF2-40B4-BE49-F238E27FC236}">
                  <a16:creationId xmlns:a16="http://schemas.microsoft.com/office/drawing/2014/main" id="{36E2CA64-E820-3EC6-B6C7-521F50F09421}"/>
                </a:ext>
              </a:extLst>
            </p:cNvPr>
            <p:cNvSpPr txBox="1"/>
            <p:nvPr/>
          </p:nvSpPr>
          <p:spPr>
            <a:xfrm>
              <a:off x="3316102" y="2256385"/>
              <a:ext cx="14517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Free Hosting services (</a:t>
              </a:r>
              <a:r>
                <a:rPr lang="en-US" sz="1500" b="1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inifinityfree.net)</a:t>
              </a:r>
              <a:r>
                <a:rPr lang="en" sz="1500" b="1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do not tolerate HTTP requests from non-browsers </a:t>
              </a:r>
              <a:endParaRPr sz="15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sz="11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" name="Google Shape;208;p26">
              <a:extLst>
                <a:ext uri="{FF2B5EF4-FFF2-40B4-BE49-F238E27FC236}">
                  <a16:creationId xmlns:a16="http://schemas.microsoft.com/office/drawing/2014/main" id="{83E21D1E-CC46-77C4-F0EB-A1426B2DC34E}"/>
                </a:ext>
              </a:extLst>
            </p:cNvPr>
            <p:cNvSpPr txBox="1"/>
            <p:nvPr/>
          </p:nvSpPr>
          <p:spPr>
            <a:xfrm>
              <a:off x="3316110" y="3044297"/>
              <a:ext cx="1451700" cy="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600" b="1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They do not provide the ability to host both Mysql &amp; Nodejs .</a:t>
              </a:r>
              <a:endParaRPr sz="19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7" name="Google Shape;209;p26">
            <a:extLst>
              <a:ext uri="{FF2B5EF4-FFF2-40B4-BE49-F238E27FC236}">
                <a16:creationId xmlns:a16="http://schemas.microsoft.com/office/drawing/2014/main" id="{3FE7E759-3404-F79A-67F4-21DDA03C9300}"/>
              </a:ext>
            </a:extLst>
          </p:cNvPr>
          <p:cNvGrpSpPr/>
          <p:nvPr/>
        </p:nvGrpSpPr>
        <p:grpSpPr>
          <a:xfrm>
            <a:off x="4700790" y="1660974"/>
            <a:ext cx="3173169" cy="2055548"/>
            <a:chOff x="5015938" y="2013875"/>
            <a:chExt cx="3001200" cy="1569600"/>
          </a:xfrm>
        </p:grpSpPr>
        <p:sp>
          <p:nvSpPr>
            <p:cNvPr id="28" name="Google Shape;210;p26">
              <a:extLst>
                <a:ext uri="{FF2B5EF4-FFF2-40B4-BE49-F238E27FC236}">
                  <a16:creationId xmlns:a16="http://schemas.microsoft.com/office/drawing/2014/main" id="{1E27AB3E-E798-DB28-E9B7-79C227F06521}"/>
                </a:ext>
              </a:extLst>
            </p:cNvPr>
            <p:cNvSpPr/>
            <p:nvPr/>
          </p:nvSpPr>
          <p:spPr>
            <a:xfrm>
              <a:off x="5015938" y="2013875"/>
              <a:ext cx="30012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rgbClr val="094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9" name="Google Shape;211;p26">
              <a:extLst>
                <a:ext uri="{FF2B5EF4-FFF2-40B4-BE49-F238E27FC236}">
                  <a16:creationId xmlns:a16="http://schemas.microsoft.com/office/drawing/2014/main" id="{12683141-8E11-F50C-2374-0B9F5454BE2C}"/>
                </a:ext>
              </a:extLst>
            </p:cNvPr>
            <p:cNvSpPr txBox="1"/>
            <p:nvPr/>
          </p:nvSpPr>
          <p:spPr>
            <a:xfrm>
              <a:off x="5360236" y="2256379"/>
              <a:ext cx="2503500" cy="93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Using Firebase as a free solution for small projects that doesn’t require coding a full API.</a:t>
              </a:r>
              <a:endParaRPr sz="18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1" name="Google Shape;213;p26">
            <a:extLst>
              <a:ext uri="{FF2B5EF4-FFF2-40B4-BE49-F238E27FC236}">
                <a16:creationId xmlns:a16="http://schemas.microsoft.com/office/drawing/2014/main" id="{AE7415CD-71CA-AD5F-DF63-4C9E75C97E43}"/>
              </a:ext>
            </a:extLst>
          </p:cNvPr>
          <p:cNvGrpSpPr/>
          <p:nvPr/>
        </p:nvGrpSpPr>
        <p:grpSpPr>
          <a:xfrm>
            <a:off x="4509435" y="2518284"/>
            <a:ext cx="494313" cy="576356"/>
            <a:chOff x="4858109" y="2631368"/>
            <a:chExt cx="316442" cy="315000"/>
          </a:xfrm>
        </p:grpSpPr>
        <p:sp>
          <p:nvSpPr>
            <p:cNvPr id="32" name="Google Shape;214;p26">
              <a:extLst>
                <a:ext uri="{FF2B5EF4-FFF2-40B4-BE49-F238E27FC236}">
                  <a16:creationId xmlns:a16="http://schemas.microsoft.com/office/drawing/2014/main" id="{31434D32-D587-C284-138B-BC9C26613E6A}"/>
                </a:ext>
              </a:extLst>
            </p:cNvPr>
            <p:cNvSpPr/>
            <p:nvPr/>
          </p:nvSpPr>
          <p:spPr>
            <a:xfrm>
              <a:off x="4859551" y="2631368"/>
              <a:ext cx="315000" cy="315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3" name="Google Shape;215;p26">
              <a:extLst>
                <a:ext uri="{FF2B5EF4-FFF2-40B4-BE49-F238E27FC236}">
                  <a16:creationId xmlns:a16="http://schemas.microsoft.com/office/drawing/2014/main" id="{DA9ADDCC-754D-B231-DE49-B391625136B6}"/>
                </a:ext>
              </a:extLst>
            </p:cNvPr>
            <p:cNvSpPr/>
            <p:nvPr/>
          </p:nvSpPr>
          <p:spPr>
            <a:xfrm>
              <a:off x="4858109" y="2739300"/>
              <a:ext cx="239100" cy="99000"/>
            </a:xfrm>
            <a:prstGeom prst="rightArrow">
              <a:avLst>
                <a:gd name="adj1" fmla="val 32020"/>
                <a:gd name="adj2" fmla="val 66970"/>
              </a:avLst>
            </a:prstGeom>
            <a:solidFill>
              <a:srgbClr val="0D5D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en">
                  <a:solidFill>
                    <a:schemeClr val="lt1"/>
                  </a:solidFill>
                </a:rPr>
              </a:br>
              <a:endParaRPr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20;p27">
            <a:extLst>
              <a:ext uri="{FF2B5EF4-FFF2-40B4-BE49-F238E27FC236}">
                <a16:creationId xmlns:a16="http://schemas.microsoft.com/office/drawing/2014/main" id="{1F9A0E71-0E41-525A-B1AE-D74854C035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rgbClr val="0000FF"/>
                </a:solidFill>
              </a:rPr>
              <a:t>Positive results </a:t>
            </a:r>
            <a:endParaRPr sz="4000" b="1" dirty="0">
              <a:solidFill>
                <a:srgbClr val="0000FF"/>
              </a:solidFill>
            </a:endParaRPr>
          </a:p>
        </p:txBody>
      </p:sp>
      <p:pic>
        <p:nvPicPr>
          <p:cNvPr id="5" name="Google Shape;221;p27">
            <a:extLst>
              <a:ext uri="{FF2B5EF4-FFF2-40B4-BE49-F238E27FC236}">
                <a16:creationId xmlns:a16="http://schemas.microsoft.com/office/drawing/2014/main" id="{A67A5020-5F88-4875-6C29-509CE17A70B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6917" y="1782144"/>
            <a:ext cx="6550165" cy="218769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536E7E-3220-F591-AA5F-EAFE2C151A76}"/>
              </a:ext>
            </a:extLst>
          </p:cNvPr>
          <p:cNvSpPr txBox="1"/>
          <p:nvPr/>
        </p:nvSpPr>
        <p:spPr>
          <a:xfrm>
            <a:off x="3140926" y="3969835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800" b="1" dirty="0">
                <a:solidFill>
                  <a:srgbClr val="0048FD"/>
                </a:solidFill>
              </a:rPr>
              <a:t>Percent </a:t>
            </a:r>
            <a:r>
              <a:rPr lang="en-US" sz="2800" b="1" dirty="0">
                <a:solidFill>
                  <a:srgbClr val="0048FD"/>
                </a:solidFill>
              </a:rPr>
              <a:t>A</a:t>
            </a:r>
            <a:r>
              <a:rPr lang="en" sz="2800" b="1" dirty="0">
                <a:solidFill>
                  <a:srgbClr val="0048FD"/>
                </a:solidFill>
              </a:rPr>
              <a:t>ccuracy </a:t>
            </a:r>
            <a:endParaRPr lang="en-US" sz="2800" dirty="0">
              <a:solidFill>
                <a:srgbClr val="0048FD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6DF609D-B93B-4A84-AA03-E89E30D1352E}"/>
                  </a:ext>
                </a:extLst>
              </p:cNvPr>
              <p:cNvSpPr txBox="1"/>
              <p:nvPr/>
            </p:nvSpPr>
            <p:spPr>
              <a:xfrm>
                <a:off x="-783521" y="0"/>
                <a:ext cx="4160875" cy="544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100 −(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−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×100)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6DF609D-B93B-4A84-AA03-E89E30D135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83521" y="0"/>
                <a:ext cx="4160875" cy="5440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229;p28">
            <a:extLst>
              <a:ext uri="{FF2B5EF4-FFF2-40B4-BE49-F238E27FC236}">
                <a16:creationId xmlns:a16="http://schemas.microsoft.com/office/drawing/2014/main" id="{74FA5AFB-C68D-D039-119B-AC4A12D57D1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999571" cy="2624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30;p28">
            <a:extLst>
              <a:ext uri="{FF2B5EF4-FFF2-40B4-BE49-F238E27FC236}">
                <a16:creationId xmlns:a16="http://schemas.microsoft.com/office/drawing/2014/main" id="{78D737E2-2FC9-5239-3E6F-148345ECC48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9571" y="2571750"/>
            <a:ext cx="4405356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83;p24">
            <a:extLst>
              <a:ext uri="{FF2B5EF4-FFF2-40B4-BE49-F238E27FC236}">
                <a16:creationId xmlns:a16="http://schemas.microsoft.com/office/drawing/2014/main" id="{43A99473-281E-716C-D01C-796FCFD7C403}"/>
              </a:ext>
            </a:extLst>
          </p:cNvPr>
          <p:cNvSpPr txBox="1"/>
          <p:nvPr/>
        </p:nvSpPr>
        <p:spPr>
          <a:xfrm>
            <a:off x="1200837" y="2768316"/>
            <a:ext cx="1597895" cy="400079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lt1"/>
                </a:solidFill>
              </a:rPr>
              <a:t>pH range 2.2-9.2</a:t>
            </a:r>
            <a:endParaRPr b="1" dirty="0">
              <a:solidFill>
                <a:schemeClr val="lt1"/>
              </a:solidFill>
            </a:endParaRPr>
          </a:p>
        </p:txBody>
      </p:sp>
      <p:sp>
        <p:nvSpPr>
          <p:cNvPr id="18" name="Google Shape;183;p24">
            <a:extLst>
              <a:ext uri="{FF2B5EF4-FFF2-40B4-BE49-F238E27FC236}">
                <a16:creationId xmlns:a16="http://schemas.microsoft.com/office/drawing/2014/main" id="{4EB19FE1-8A0D-F900-AB29-5A571CA886A4}"/>
              </a:ext>
            </a:extLst>
          </p:cNvPr>
          <p:cNvSpPr txBox="1"/>
          <p:nvPr/>
        </p:nvSpPr>
        <p:spPr>
          <a:xfrm>
            <a:off x="4951778" y="2036053"/>
            <a:ext cx="2500942" cy="400079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lt1"/>
                </a:solidFill>
              </a:rPr>
              <a:t>Temperature range 3-82 °C</a:t>
            </a:r>
            <a:endParaRPr b="1" dirty="0">
              <a:solidFill>
                <a:schemeClr val="lt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A0DB1A-5E04-4235-9D19-A3A322802BD9}"/>
              </a:ext>
            </a:extLst>
          </p:cNvPr>
          <p:cNvSpPr/>
          <p:nvPr/>
        </p:nvSpPr>
        <p:spPr>
          <a:xfrm>
            <a:off x="757436" y="4735031"/>
            <a:ext cx="2197396" cy="3260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Port Said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3E1EF-EA32-AD37-DE3C-2593129F3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285400"/>
            <a:ext cx="7704000" cy="572700"/>
          </a:xfrm>
        </p:spPr>
        <p:txBody>
          <a:bodyPr/>
          <a:lstStyle/>
          <a:p>
            <a:r>
              <a:rPr lang="en-US" sz="4000" dirty="0"/>
              <a:t>Analysis</a:t>
            </a:r>
          </a:p>
        </p:txBody>
      </p:sp>
    </p:spTree>
    <p:extLst>
      <p:ext uri="{BB962C8B-B14F-4D97-AF65-F5344CB8AC3E}">
        <p14:creationId xmlns:p14="http://schemas.microsoft.com/office/powerpoint/2010/main" val="4283673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45;p30">
            <a:extLst>
              <a:ext uri="{FF2B5EF4-FFF2-40B4-BE49-F238E27FC236}">
                <a16:creationId xmlns:a16="http://schemas.microsoft.com/office/drawing/2014/main" id="{DA57BF53-1F99-A0C2-D282-60B254673AA3}"/>
              </a:ext>
            </a:extLst>
          </p:cNvPr>
          <p:cNvSpPr/>
          <p:nvPr/>
        </p:nvSpPr>
        <p:spPr>
          <a:xfrm>
            <a:off x="5692032" y="3336692"/>
            <a:ext cx="3305700" cy="669000"/>
          </a:xfrm>
          <a:prstGeom prst="chevron">
            <a:avLst>
              <a:gd name="adj" fmla="val 50000"/>
            </a:avLst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Final Product 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Google Shape;246;p30">
            <a:extLst>
              <a:ext uri="{FF2B5EF4-FFF2-40B4-BE49-F238E27FC236}">
                <a16:creationId xmlns:a16="http://schemas.microsoft.com/office/drawing/2014/main" id="{52DBCEDB-1E38-AF1B-E35A-2FAC0B2BA7EC}"/>
              </a:ext>
            </a:extLst>
          </p:cNvPr>
          <p:cNvSpPr/>
          <p:nvPr/>
        </p:nvSpPr>
        <p:spPr>
          <a:xfrm>
            <a:off x="145440" y="3336694"/>
            <a:ext cx="3546900" cy="669000"/>
          </a:xfrm>
          <a:prstGeom prst="homePlate">
            <a:avLst>
              <a:gd name="adj" fmla="val 50000"/>
            </a:avLst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" name="Google Shape;247;p30">
            <a:extLst>
              <a:ext uri="{FF2B5EF4-FFF2-40B4-BE49-F238E27FC236}">
                <a16:creationId xmlns:a16="http://schemas.microsoft.com/office/drawing/2014/main" id="{0209B518-6551-0146-C0DE-5EA9E8B731BF}"/>
              </a:ext>
            </a:extLst>
          </p:cNvPr>
          <p:cNvSpPr/>
          <p:nvPr/>
        </p:nvSpPr>
        <p:spPr>
          <a:xfrm>
            <a:off x="3064594" y="3336692"/>
            <a:ext cx="3305700" cy="669000"/>
          </a:xfrm>
          <a:prstGeom prst="chevron">
            <a:avLst>
              <a:gd name="adj" fmla="val 50000"/>
            </a:avLst>
          </a:prstGeom>
          <a:solidFill>
            <a:srgbClr val="0D5DD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Intermediate products</a:t>
            </a: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Google Shape;248;p30">
            <a:extLst>
              <a:ext uri="{FF2B5EF4-FFF2-40B4-BE49-F238E27FC236}">
                <a16:creationId xmlns:a16="http://schemas.microsoft.com/office/drawing/2014/main" id="{F1772F5A-8830-120C-3C15-755FE183D60E}"/>
              </a:ext>
            </a:extLst>
          </p:cNvPr>
          <p:cNvSpPr txBox="1"/>
          <p:nvPr/>
        </p:nvSpPr>
        <p:spPr>
          <a:xfrm>
            <a:off x="822640" y="3471092"/>
            <a:ext cx="1543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Reactants 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Google Shape;249;p30">
            <a:extLst>
              <a:ext uri="{FF2B5EF4-FFF2-40B4-BE49-F238E27FC236}">
                <a16:creationId xmlns:a16="http://schemas.microsoft.com/office/drawing/2014/main" id="{F63569EE-7233-DC25-419D-03222E58330D}"/>
              </a:ext>
            </a:extLst>
          </p:cNvPr>
          <p:cNvSpPr txBox="1"/>
          <p:nvPr/>
        </p:nvSpPr>
        <p:spPr>
          <a:xfrm>
            <a:off x="260165" y="4005692"/>
            <a:ext cx="2480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omic Sans MS"/>
                <a:ea typeface="Comic Sans MS"/>
                <a:cs typeface="Comic Sans MS"/>
                <a:sym typeface="Comic Sans MS"/>
              </a:rPr>
              <a:t>Carbon dioxide and water 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" name="Google Shape;250;p30">
            <a:extLst>
              <a:ext uri="{FF2B5EF4-FFF2-40B4-BE49-F238E27FC236}">
                <a16:creationId xmlns:a16="http://schemas.microsoft.com/office/drawing/2014/main" id="{2E0603BD-193D-E850-CC31-3736E1625392}"/>
              </a:ext>
            </a:extLst>
          </p:cNvPr>
          <p:cNvSpPr txBox="1"/>
          <p:nvPr/>
        </p:nvSpPr>
        <p:spPr>
          <a:xfrm>
            <a:off x="6191190" y="4103517"/>
            <a:ext cx="1971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omic Sans MS"/>
                <a:ea typeface="Comic Sans MS"/>
                <a:cs typeface="Comic Sans MS"/>
                <a:sym typeface="Comic Sans MS"/>
              </a:rPr>
              <a:t>Bicarbonate Ions 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" name="Google Shape;251;p30">
            <a:extLst>
              <a:ext uri="{FF2B5EF4-FFF2-40B4-BE49-F238E27FC236}">
                <a16:creationId xmlns:a16="http://schemas.microsoft.com/office/drawing/2014/main" id="{7BCB2973-3D5D-75AA-EBD2-D9192170CE7D}"/>
              </a:ext>
            </a:extLst>
          </p:cNvPr>
          <p:cNvSpPr txBox="1"/>
          <p:nvPr/>
        </p:nvSpPr>
        <p:spPr>
          <a:xfrm>
            <a:off x="3704790" y="4005692"/>
            <a:ext cx="2025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Carbonic acid </a:t>
            </a:r>
            <a:endParaRPr b="1"/>
          </a:p>
        </p:txBody>
      </p:sp>
      <p:sp>
        <p:nvSpPr>
          <p:cNvPr id="12" name="Google Shape;252;p30">
            <a:extLst>
              <a:ext uri="{FF2B5EF4-FFF2-40B4-BE49-F238E27FC236}">
                <a16:creationId xmlns:a16="http://schemas.microsoft.com/office/drawing/2014/main" id="{776BE750-833B-36AC-F5F3-E010552E4D2A}"/>
              </a:ext>
            </a:extLst>
          </p:cNvPr>
          <p:cNvSpPr txBox="1"/>
          <p:nvPr/>
        </p:nvSpPr>
        <p:spPr>
          <a:xfrm>
            <a:off x="3214138" y="846531"/>
            <a:ext cx="2470802" cy="415468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lt1"/>
                </a:solidFill>
              </a:rPr>
              <a:t>Co2 acidifies seawater. </a:t>
            </a:r>
            <a:endParaRPr sz="1500" b="1" dirty="0">
              <a:solidFill>
                <a:schemeClr val="lt1"/>
              </a:solidFill>
            </a:endParaRPr>
          </a:p>
        </p:txBody>
      </p:sp>
      <p:pic>
        <p:nvPicPr>
          <p:cNvPr id="14" name="Picture 13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E73A82D3-D91F-ED2D-B17A-A474AF199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825" y="1569784"/>
            <a:ext cx="5395428" cy="15668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62;p14">
            <a:extLst>
              <a:ext uri="{FF2B5EF4-FFF2-40B4-BE49-F238E27FC236}">
                <a16:creationId xmlns:a16="http://schemas.microsoft.com/office/drawing/2014/main" id="{F42F7037-3EED-5117-CDD9-FBE89F369995}"/>
              </a:ext>
            </a:extLst>
          </p:cNvPr>
          <p:cNvGrpSpPr/>
          <p:nvPr/>
        </p:nvGrpSpPr>
        <p:grpSpPr>
          <a:xfrm>
            <a:off x="2946536" y="1264478"/>
            <a:ext cx="3439800" cy="3339000"/>
            <a:chOff x="2916800" y="902225"/>
            <a:chExt cx="3439800" cy="3339000"/>
          </a:xfrm>
        </p:grpSpPr>
        <p:sp>
          <p:nvSpPr>
            <p:cNvPr id="32" name="Google Shape;63;p14">
              <a:extLst>
                <a:ext uri="{FF2B5EF4-FFF2-40B4-BE49-F238E27FC236}">
                  <a16:creationId xmlns:a16="http://schemas.microsoft.com/office/drawing/2014/main" id="{28E97299-E948-2B77-082D-95D39AC04119}"/>
                </a:ext>
              </a:extLst>
            </p:cNvPr>
            <p:cNvSpPr/>
            <p:nvPr/>
          </p:nvSpPr>
          <p:spPr>
            <a:xfrm rot="-5400000">
              <a:off x="2967200" y="851825"/>
              <a:ext cx="3339000" cy="3439800"/>
            </a:xfrm>
            <a:prstGeom prst="ellipse">
              <a:avLst/>
            </a:prstGeom>
            <a:noFill/>
            <a:ln w="19050" cap="flat" cmpd="sng">
              <a:solidFill>
                <a:srgbClr val="0D5DD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4;p14">
              <a:extLst>
                <a:ext uri="{FF2B5EF4-FFF2-40B4-BE49-F238E27FC236}">
                  <a16:creationId xmlns:a16="http://schemas.microsoft.com/office/drawing/2014/main" id="{95041DEB-5189-B690-1844-EAAB37DB85FA}"/>
                </a:ext>
              </a:extLst>
            </p:cNvPr>
            <p:cNvSpPr/>
            <p:nvPr/>
          </p:nvSpPr>
          <p:spPr>
            <a:xfrm>
              <a:off x="3016725" y="1123625"/>
              <a:ext cx="2896500" cy="2896200"/>
            </a:xfrm>
            <a:prstGeom prst="pie">
              <a:avLst>
                <a:gd name="adj1" fmla="val 2689583"/>
                <a:gd name="adj2" fmla="val 13510993"/>
              </a:avLst>
            </a:prstGeom>
            <a:solidFill>
              <a:srgbClr val="A1C3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65;p14">
            <a:extLst>
              <a:ext uri="{FF2B5EF4-FFF2-40B4-BE49-F238E27FC236}">
                <a16:creationId xmlns:a16="http://schemas.microsoft.com/office/drawing/2014/main" id="{20781157-8B7A-4D48-7A70-25778FE33FA5}"/>
              </a:ext>
            </a:extLst>
          </p:cNvPr>
          <p:cNvGrpSpPr/>
          <p:nvPr/>
        </p:nvGrpSpPr>
        <p:grpSpPr>
          <a:xfrm>
            <a:off x="3693528" y="2061817"/>
            <a:ext cx="1910508" cy="1779945"/>
            <a:chOff x="3664038" y="1663782"/>
            <a:chExt cx="1815900" cy="1815900"/>
          </a:xfrm>
        </p:grpSpPr>
        <p:sp>
          <p:nvSpPr>
            <p:cNvPr id="35" name="Google Shape;66;p14">
              <a:extLst>
                <a:ext uri="{FF2B5EF4-FFF2-40B4-BE49-F238E27FC236}">
                  <a16:creationId xmlns:a16="http://schemas.microsoft.com/office/drawing/2014/main" id="{88557C1D-26D1-5C80-D5F7-C1ADEB208A7C}"/>
                </a:ext>
              </a:extLst>
            </p:cNvPr>
            <p:cNvSpPr/>
            <p:nvPr/>
          </p:nvSpPr>
          <p:spPr>
            <a:xfrm>
              <a:off x="3664038" y="1663782"/>
              <a:ext cx="1815900" cy="1815900"/>
            </a:xfrm>
            <a:prstGeom prst="ellipse">
              <a:avLst/>
            </a:prstGeom>
            <a:solidFill>
              <a:srgbClr val="307BF3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7;p14">
              <a:extLst>
                <a:ext uri="{FF2B5EF4-FFF2-40B4-BE49-F238E27FC236}">
                  <a16:creationId xmlns:a16="http://schemas.microsoft.com/office/drawing/2014/main" id="{CCF6CA6D-762D-BD8D-BE94-5EE1D26B2FA9}"/>
                </a:ext>
              </a:extLst>
            </p:cNvPr>
            <p:cNvSpPr txBox="1"/>
            <p:nvPr/>
          </p:nvSpPr>
          <p:spPr>
            <a:xfrm>
              <a:off x="3899988" y="2158482"/>
              <a:ext cx="1344000" cy="826500"/>
            </a:xfrm>
            <a:prstGeom prst="rect">
              <a:avLst/>
            </a:prstGeom>
            <a:solidFill>
              <a:srgbClr val="307B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Climate change </a:t>
              </a:r>
              <a:endParaRPr sz="2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3" name="Google Shape;74;p14">
            <a:extLst>
              <a:ext uri="{FF2B5EF4-FFF2-40B4-BE49-F238E27FC236}">
                <a16:creationId xmlns:a16="http://schemas.microsoft.com/office/drawing/2014/main" id="{F61EFBCD-647B-4AF6-8858-689FCF8C3BAD}"/>
              </a:ext>
            </a:extLst>
          </p:cNvPr>
          <p:cNvGrpSpPr/>
          <p:nvPr/>
        </p:nvGrpSpPr>
        <p:grpSpPr>
          <a:xfrm>
            <a:off x="2222686" y="2354844"/>
            <a:ext cx="1374861" cy="1242034"/>
            <a:chOff x="5214448" y="3234278"/>
            <a:chExt cx="1068600" cy="1068600"/>
          </a:xfrm>
        </p:grpSpPr>
        <p:sp>
          <p:nvSpPr>
            <p:cNvPr id="44" name="Google Shape;75;p14">
              <a:extLst>
                <a:ext uri="{FF2B5EF4-FFF2-40B4-BE49-F238E27FC236}">
                  <a16:creationId xmlns:a16="http://schemas.microsoft.com/office/drawing/2014/main" id="{D07583CC-243D-2E94-6473-FA627B17E498}"/>
                </a:ext>
              </a:extLst>
            </p:cNvPr>
            <p:cNvSpPr/>
            <p:nvPr/>
          </p:nvSpPr>
          <p:spPr>
            <a:xfrm>
              <a:off x="5214448" y="3234278"/>
              <a:ext cx="1068600" cy="1068600"/>
            </a:xfrm>
            <a:prstGeom prst="ellipse">
              <a:avLst/>
            </a:prstGeom>
            <a:solidFill>
              <a:srgbClr val="094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6;p14">
              <a:extLst>
                <a:ext uri="{FF2B5EF4-FFF2-40B4-BE49-F238E27FC236}">
                  <a16:creationId xmlns:a16="http://schemas.microsoft.com/office/drawing/2014/main" id="{4D8C1D5B-7714-E0D3-A33A-01886B38FB9C}"/>
                </a:ext>
              </a:extLst>
            </p:cNvPr>
            <p:cNvSpPr txBox="1"/>
            <p:nvPr/>
          </p:nvSpPr>
          <p:spPr>
            <a:xfrm>
              <a:off x="5269800" y="3435418"/>
              <a:ext cx="957900" cy="666300"/>
            </a:xfrm>
            <a:prstGeom prst="rect">
              <a:avLst/>
            </a:prstGeom>
            <a:solidFill>
              <a:srgbClr val="094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Industrial Base issues </a:t>
              </a:r>
              <a:endParaRPr sz="1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6" name="Google Shape;77;p14">
            <a:extLst>
              <a:ext uri="{FF2B5EF4-FFF2-40B4-BE49-F238E27FC236}">
                <a16:creationId xmlns:a16="http://schemas.microsoft.com/office/drawing/2014/main" id="{F7008692-94CE-C0C4-5C51-376CBCFA345E}"/>
              </a:ext>
            </a:extLst>
          </p:cNvPr>
          <p:cNvGrpSpPr/>
          <p:nvPr/>
        </p:nvGrpSpPr>
        <p:grpSpPr>
          <a:xfrm>
            <a:off x="5698852" y="2330772"/>
            <a:ext cx="1374968" cy="1242034"/>
            <a:chOff x="5214448" y="3234278"/>
            <a:chExt cx="1068600" cy="1068600"/>
          </a:xfrm>
        </p:grpSpPr>
        <p:sp>
          <p:nvSpPr>
            <p:cNvPr id="47" name="Google Shape;78;p14">
              <a:extLst>
                <a:ext uri="{FF2B5EF4-FFF2-40B4-BE49-F238E27FC236}">
                  <a16:creationId xmlns:a16="http://schemas.microsoft.com/office/drawing/2014/main" id="{BC03A8AD-CA28-FBF9-9A36-218C1D84190F}"/>
                </a:ext>
              </a:extLst>
            </p:cNvPr>
            <p:cNvSpPr/>
            <p:nvPr/>
          </p:nvSpPr>
          <p:spPr>
            <a:xfrm>
              <a:off x="5214448" y="3234278"/>
              <a:ext cx="1068600" cy="1068600"/>
            </a:xfrm>
            <a:prstGeom prst="ellipse">
              <a:avLst/>
            </a:prstGeom>
            <a:solidFill>
              <a:srgbClr val="094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9;p14">
              <a:extLst>
                <a:ext uri="{FF2B5EF4-FFF2-40B4-BE49-F238E27FC236}">
                  <a16:creationId xmlns:a16="http://schemas.microsoft.com/office/drawing/2014/main" id="{ADBD365A-3F18-7F2C-C295-86AFD6B6378E}"/>
                </a:ext>
              </a:extLst>
            </p:cNvPr>
            <p:cNvSpPr txBox="1"/>
            <p:nvPr/>
          </p:nvSpPr>
          <p:spPr>
            <a:xfrm>
              <a:off x="5306167" y="3449239"/>
              <a:ext cx="926400" cy="680100"/>
            </a:xfrm>
            <a:prstGeom prst="rect">
              <a:avLst/>
            </a:prstGeom>
            <a:solidFill>
              <a:srgbClr val="094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Pollution</a:t>
              </a:r>
              <a:r>
                <a:rPr lang="en" sz="16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 </a:t>
              </a:r>
              <a:endPara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" name="Google Shape;74;p14">
            <a:extLst>
              <a:ext uri="{FF2B5EF4-FFF2-40B4-BE49-F238E27FC236}">
                <a16:creationId xmlns:a16="http://schemas.microsoft.com/office/drawing/2014/main" id="{B3E3D99D-BDFC-2016-DEBC-E9C2524EF923}"/>
              </a:ext>
            </a:extLst>
          </p:cNvPr>
          <p:cNvGrpSpPr/>
          <p:nvPr/>
        </p:nvGrpSpPr>
        <p:grpSpPr>
          <a:xfrm>
            <a:off x="3941771" y="803687"/>
            <a:ext cx="1374861" cy="1242034"/>
            <a:chOff x="5214448" y="3234278"/>
            <a:chExt cx="1068600" cy="1068600"/>
          </a:xfrm>
        </p:grpSpPr>
        <p:sp>
          <p:nvSpPr>
            <p:cNvPr id="3" name="Google Shape;75;p14">
              <a:extLst>
                <a:ext uri="{FF2B5EF4-FFF2-40B4-BE49-F238E27FC236}">
                  <a16:creationId xmlns:a16="http://schemas.microsoft.com/office/drawing/2014/main" id="{5A493CE7-EB2A-968B-5F14-3680C21235F8}"/>
                </a:ext>
              </a:extLst>
            </p:cNvPr>
            <p:cNvSpPr/>
            <p:nvPr/>
          </p:nvSpPr>
          <p:spPr>
            <a:xfrm>
              <a:off x="5214448" y="3234278"/>
              <a:ext cx="1068600" cy="1068600"/>
            </a:xfrm>
            <a:prstGeom prst="ellipse">
              <a:avLst/>
            </a:prstGeom>
            <a:solidFill>
              <a:srgbClr val="094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76;p14">
              <a:extLst>
                <a:ext uri="{FF2B5EF4-FFF2-40B4-BE49-F238E27FC236}">
                  <a16:creationId xmlns:a16="http://schemas.microsoft.com/office/drawing/2014/main" id="{F87C10F1-CB2A-824C-1EE1-9600721D1B21}"/>
                </a:ext>
              </a:extLst>
            </p:cNvPr>
            <p:cNvSpPr txBox="1"/>
            <p:nvPr/>
          </p:nvSpPr>
          <p:spPr>
            <a:xfrm>
              <a:off x="5269800" y="3435418"/>
              <a:ext cx="957900" cy="666300"/>
            </a:xfrm>
            <a:prstGeom prst="rect">
              <a:avLst/>
            </a:prstGeom>
            <a:solidFill>
              <a:srgbClr val="094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Caused</a:t>
              </a:r>
              <a:endParaRPr sz="10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7" name="Google Shape;60;p14">
            <a:extLst>
              <a:ext uri="{FF2B5EF4-FFF2-40B4-BE49-F238E27FC236}">
                <a16:creationId xmlns:a16="http://schemas.microsoft.com/office/drawing/2014/main" id="{CB250B50-5C0A-F087-56EA-F16E2D9372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11549" y="84911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rgbClr val="0048FD"/>
                </a:solidFill>
              </a:rPr>
              <a:t>Grand Challenges </a:t>
            </a:r>
            <a:endParaRPr sz="4000" b="1" dirty="0">
              <a:solidFill>
                <a:srgbClr val="0048F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3353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47;p30">
            <a:extLst>
              <a:ext uri="{FF2B5EF4-FFF2-40B4-BE49-F238E27FC236}">
                <a16:creationId xmlns:a16="http://schemas.microsoft.com/office/drawing/2014/main" id="{B55780FE-A10A-9D61-FD17-3403554AA1D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139" y="1025538"/>
            <a:ext cx="4011025" cy="22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48;p30">
            <a:extLst>
              <a:ext uri="{FF2B5EF4-FFF2-40B4-BE49-F238E27FC236}">
                <a16:creationId xmlns:a16="http://schemas.microsoft.com/office/drawing/2014/main" id="{B8C8AC4C-5604-FA15-DBC5-1EEA0BDEA679}"/>
              </a:ext>
            </a:extLst>
          </p:cNvPr>
          <p:cNvSpPr txBox="1"/>
          <p:nvPr/>
        </p:nvSpPr>
        <p:spPr>
          <a:xfrm>
            <a:off x="866324" y="3811596"/>
            <a:ext cx="2598653" cy="4155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lt1"/>
                </a:solidFill>
              </a:rPr>
              <a:t>Effect of noise on signals </a:t>
            </a:r>
            <a:endParaRPr sz="1500" b="1">
              <a:solidFill>
                <a:schemeClr val="lt1"/>
              </a:solidFill>
            </a:endParaRPr>
          </a:p>
        </p:txBody>
      </p:sp>
      <p:pic>
        <p:nvPicPr>
          <p:cNvPr id="6" name="Google Shape;249;p30">
            <a:extLst>
              <a:ext uri="{FF2B5EF4-FFF2-40B4-BE49-F238E27FC236}">
                <a16:creationId xmlns:a16="http://schemas.microsoft.com/office/drawing/2014/main" id="{4CCEE723-C125-AFBF-8141-EA516F028AFB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9711" y="1025537"/>
            <a:ext cx="4116491" cy="22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50;p30">
            <a:extLst>
              <a:ext uri="{FF2B5EF4-FFF2-40B4-BE49-F238E27FC236}">
                <a16:creationId xmlns:a16="http://schemas.microsoft.com/office/drawing/2014/main" id="{E7F6244E-8933-7F16-1CDA-5A7EBCFC58A4}"/>
              </a:ext>
            </a:extLst>
          </p:cNvPr>
          <p:cNvSpPr txBox="1"/>
          <p:nvPr/>
        </p:nvSpPr>
        <p:spPr>
          <a:xfrm>
            <a:off x="5339180" y="3811596"/>
            <a:ext cx="2837552" cy="4155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lt1"/>
                </a:solidFill>
              </a:rPr>
              <a:t>Analog to digital conversion </a:t>
            </a:r>
            <a:endParaRPr sz="15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F09C2E8-BC09-B58F-6F46-4EDECF3FE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993" y="2051999"/>
            <a:ext cx="7392014" cy="1039502"/>
          </a:xfrm>
          <a:prstGeom prst="rect">
            <a:avLst/>
          </a:prstGeom>
        </p:spPr>
      </p:pic>
      <p:sp>
        <p:nvSpPr>
          <p:cNvPr id="8" name="Google Shape;248;p30">
            <a:extLst>
              <a:ext uri="{FF2B5EF4-FFF2-40B4-BE49-F238E27FC236}">
                <a16:creationId xmlns:a16="http://schemas.microsoft.com/office/drawing/2014/main" id="{CA931C7C-00A6-0BD7-AFAF-BCEA3AB6ACE1}"/>
              </a:ext>
            </a:extLst>
          </p:cNvPr>
          <p:cNvSpPr txBox="1"/>
          <p:nvPr/>
        </p:nvSpPr>
        <p:spPr>
          <a:xfrm>
            <a:off x="3217250" y="3781860"/>
            <a:ext cx="2709500" cy="415468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lt1"/>
                </a:solidFill>
              </a:rPr>
              <a:t>Analog To Digital Converter</a:t>
            </a:r>
            <a:endParaRPr sz="1500" b="1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1676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55;p31">
            <a:extLst>
              <a:ext uri="{FF2B5EF4-FFF2-40B4-BE49-F238E27FC236}">
                <a16:creationId xmlns:a16="http://schemas.microsoft.com/office/drawing/2014/main" id="{0BD3FAC0-53CE-0785-59D1-06014D47329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1244" y="1686310"/>
            <a:ext cx="3202845" cy="8854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56;p31">
            <a:extLst>
              <a:ext uri="{FF2B5EF4-FFF2-40B4-BE49-F238E27FC236}">
                <a16:creationId xmlns:a16="http://schemas.microsoft.com/office/drawing/2014/main" id="{1BF3673D-8DD0-AB3C-B3E7-F032DB7E1583}"/>
              </a:ext>
            </a:extLst>
          </p:cNvPr>
          <p:cNvSpPr txBox="1"/>
          <p:nvPr/>
        </p:nvSpPr>
        <p:spPr>
          <a:xfrm>
            <a:off x="3126228" y="3120295"/>
            <a:ext cx="2772878" cy="4155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lt1"/>
                </a:solidFill>
              </a:rPr>
              <a:t>Coverage range of antenna </a:t>
            </a:r>
            <a:endParaRPr sz="15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56;p31">
            <a:extLst>
              <a:ext uri="{FF2B5EF4-FFF2-40B4-BE49-F238E27FC236}">
                <a16:creationId xmlns:a16="http://schemas.microsoft.com/office/drawing/2014/main" id="{2B6ECBE4-3FDC-433C-8AC0-9E1B682C48B8}"/>
              </a:ext>
            </a:extLst>
          </p:cNvPr>
          <p:cNvSpPr txBox="1"/>
          <p:nvPr/>
        </p:nvSpPr>
        <p:spPr>
          <a:xfrm>
            <a:off x="3090786" y="426714"/>
            <a:ext cx="2772878" cy="4155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chemeClr val="lt1"/>
                </a:solidFill>
              </a:rPr>
              <a:t>Dataflow</a:t>
            </a:r>
            <a:endParaRPr sz="1500" b="1" dirty="0">
              <a:solidFill>
                <a:schemeClr val="lt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2FA0D1-8A8B-4588-8134-84CB40E7B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4" y="1669200"/>
            <a:ext cx="8719251" cy="240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6638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257;p31">
            <a:extLst>
              <a:ext uri="{FF2B5EF4-FFF2-40B4-BE49-F238E27FC236}">
                <a16:creationId xmlns:a16="http://schemas.microsoft.com/office/drawing/2014/main" id="{C61A7E19-6596-487F-85DF-87C5ECD3E36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8234" y="1428662"/>
            <a:ext cx="4230973" cy="2778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1736F0-B93F-4B21-B147-8F7427A50E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35" y="1431735"/>
            <a:ext cx="4725847" cy="2778759"/>
          </a:xfrm>
          <a:prstGeom prst="rect">
            <a:avLst/>
          </a:prstGeom>
        </p:spPr>
      </p:pic>
      <p:sp>
        <p:nvSpPr>
          <p:cNvPr id="10" name="Google Shape;258;p31">
            <a:extLst>
              <a:ext uri="{FF2B5EF4-FFF2-40B4-BE49-F238E27FC236}">
                <a16:creationId xmlns:a16="http://schemas.microsoft.com/office/drawing/2014/main" id="{2B26426E-62BC-4FA0-BA02-31485394BE28}"/>
              </a:ext>
            </a:extLst>
          </p:cNvPr>
          <p:cNvSpPr txBox="1"/>
          <p:nvPr/>
        </p:nvSpPr>
        <p:spPr>
          <a:xfrm>
            <a:off x="1258186" y="400964"/>
            <a:ext cx="2293087" cy="415468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chemeClr val="lt1"/>
                </a:solidFill>
              </a:rPr>
              <a:t>Relational Database</a:t>
            </a:r>
            <a:endParaRPr sz="1500" b="1" dirty="0">
              <a:solidFill>
                <a:schemeClr val="lt1"/>
              </a:solidFill>
            </a:endParaRPr>
          </a:p>
        </p:txBody>
      </p:sp>
      <p:sp>
        <p:nvSpPr>
          <p:cNvPr id="11" name="Google Shape;258;p31">
            <a:extLst>
              <a:ext uri="{FF2B5EF4-FFF2-40B4-BE49-F238E27FC236}">
                <a16:creationId xmlns:a16="http://schemas.microsoft.com/office/drawing/2014/main" id="{FFD35044-EBA7-4CE0-889B-4AF35D7DC941}"/>
              </a:ext>
            </a:extLst>
          </p:cNvPr>
          <p:cNvSpPr txBox="1"/>
          <p:nvPr/>
        </p:nvSpPr>
        <p:spPr>
          <a:xfrm>
            <a:off x="5741462" y="400964"/>
            <a:ext cx="2615729" cy="415468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chemeClr val="lt1"/>
                </a:solidFill>
              </a:rPr>
              <a:t>Non-Relational Database</a:t>
            </a:r>
            <a:endParaRPr sz="1500" b="1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995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68;p32">
            <a:extLst>
              <a:ext uri="{FF2B5EF4-FFF2-40B4-BE49-F238E27FC236}">
                <a16:creationId xmlns:a16="http://schemas.microsoft.com/office/drawing/2014/main" id="{B36F5241-5536-4B3A-BD0D-6F8A5F35AE66}"/>
              </a:ext>
            </a:extLst>
          </p:cNvPr>
          <p:cNvSpPr txBox="1"/>
          <p:nvPr/>
        </p:nvSpPr>
        <p:spPr>
          <a:xfrm>
            <a:off x="626974" y="3891288"/>
            <a:ext cx="3647313" cy="400079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lt1"/>
                </a:solidFill>
              </a:rPr>
              <a:t>JS </a:t>
            </a:r>
            <a:r>
              <a:rPr lang="en-US" b="1" dirty="0">
                <a:solidFill>
                  <a:schemeClr val="lt1"/>
                </a:solidFill>
                <a:sym typeface="Wingdings" panose="05000000000000000000" pitchFamily="2" charset="2"/>
              </a:rPr>
              <a:t>Code that controls HTML &amp; CSS</a:t>
            </a:r>
            <a:endParaRPr b="1" dirty="0">
              <a:solidFill>
                <a:schemeClr val="lt1"/>
              </a:solidFill>
            </a:endParaRPr>
          </a:p>
        </p:txBody>
      </p:sp>
      <p:sp>
        <p:nvSpPr>
          <p:cNvPr id="8" name="Google Shape;268;p32">
            <a:extLst>
              <a:ext uri="{FF2B5EF4-FFF2-40B4-BE49-F238E27FC236}">
                <a16:creationId xmlns:a16="http://schemas.microsoft.com/office/drawing/2014/main" id="{F3A09E4C-B24B-4E80-B8F5-912165BD8674}"/>
              </a:ext>
            </a:extLst>
          </p:cNvPr>
          <p:cNvSpPr txBox="1"/>
          <p:nvPr/>
        </p:nvSpPr>
        <p:spPr>
          <a:xfrm>
            <a:off x="5138723" y="3877111"/>
            <a:ext cx="3647313" cy="400079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lt1"/>
                </a:solidFill>
              </a:rPr>
              <a:t>Output of Chart.js library + HTML &amp; CSS</a:t>
            </a:r>
            <a:endParaRPr b="1" dirty="0">
              <a:solidFill>
                <a:schemeClr val="lt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7CF9DB-43BC-4DA9-9D85-42E86FB2B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33" y="958462"/>
            <a:ext cx="4496035" cy="25290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0EDE83-8989-4F75-8D66-1D14BADF17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9913" y="1173810"/>
            <a:ext cx="4484932" cy="20983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381D074-2B83-4F8E-8A3F-0D16CD48893C}"/>
              </a:ext>
            </a:extLst>
          </p:cNvPr>
          <p:cNvSpPr txBox="1"/>
          <p:nvPr/>
        </p:nvSpPr>
        <p:spPr>
          <a:xfrm>
            <a:off x="4376899" y="3843650"/>
            <a:ext cx="673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48FD"/>
                </a:solidFill>
                <a:sym typeface="Wingdings" panose="05000000000000000000" pitchFamily="2" charset="2"/>
              </a:rPr>
              <a:t></a:t>
            </a:r>
            <a:endParaRPr lang="en-US" sz="2400" dirty="0">
              <a:solidFill>
                <a:srgbClr val="0048F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7744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276;p33">
            <a:extLst>
              <a:ext uri="{FF2B5EF4-FFF2-40B4-BE49-F238E27FC236}">
                <a16:creationId xmlns:a16="http://schemas.microsoft.com/office/drawing/2014/main" id="{C4695A38-192E-12BA-6464-5801FDA5907F}"/>
              </a:ext>
            </a:extLst>
          </p:cNvPr>
          <p:cNvSpPr txBox="1"/>
          <p:nvPr/>
        </p:nvSpPr>
        <p:spPr>
          <a:xfrm>
            <a:off x="1519232" y="3475941"/>
            <a:ext cx="2011987" cy="415468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lt1"/>
                </a:solidFill>
              </a:rPr>
              <a:t>Standard deviation </a:t>
            </a:r>
            <a:endParaRPr sz="1500" b="1" dirty="0">
              <a:solidFill>
                <a:schemeClr val="lt1"/>
              </a:solidFill>
            </a:endParaRPr>
          </a:p>
        </p:txBody>
      </p:sp>
      <p:pic>
        <p:nvPicPr>
          <p:cNvPr id="18" name="Google Shape;277;p33">
            <a:extLst>
              <a:ext uri="{FF2B5EF4-FFF2-40B4-BE49-F238E27FC236}">
                <a16:creationId xmlns:a16="http://schemas.microsoft.com/office/drawing/2014/main" id="{B6935F91-300C-C1EF-6982-65E92CCA9C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8119" y="1464526"/>
            <a:ext cx="3935049" cy="172787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278;p33">
            <a:extLst>
              <a:ext uri="{FF2B5EF4-FFF2-40B4-BE49-F238E27FC236}">
                <a16:creationId xmlns:a16="http://schemas.microsoft.com/office/drawing/2014/main" id="{DA030BC0-A0BF-153A-CAD8-92774023CAC5}"/>
              </a:ext>
            </a:extLst>
          </p:cNvPr>
          <p:cNvSpPr txBox="1"/>
          <p:nvPr/>
        </p:nvSpPr>
        <p:spPr>
          <a:xfrm>
            <a:off x="5259994" y="3475941"/>
            <a:ext cx="2678770" cy="415468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lt1"/>
                </a:solidFill>
              </a:rPr>
              <a:t>Standard error of the mean </a:t>
            </a:r>
            <a:endParaRPr sz="1500" b="1" dirty="0">
              <a:solidFill>
                <a:schemeClr val="lt1"/>
              </a:solidFill>
            </a:endParaRPr>
          </a:p>
        </p:txBody>
      </p:sp>
      <p:pic>
        <p:nvPicPr>
          <p:cNvPr id="21" name="Picture 20" descr="Text&#10;&#10;Description automatically generated">
            <a:extLst>
              <a:ext uri="{FF2B5EF4-FFF2-40B4-BE49-F238E27FC236}">
                <a16:creationId xmlns:a16="http://schemas.microsoft.com/office/drawing/2014/main" id="{32CB3D35-AF88-173D-F079-1A7420A879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521" y="1270159"/>
            <a:ext cx="3499113" cy="206045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83;p34">
            <a:extLst>
              <a:ext uri="{FF2B5EF4-FFF2-40B4-BE49-F238E27FC236}">
                <a16:creationId xmlns:a16="http://schemas.microsoft.com/office/drawing/2014/main" id="{CED4014E-7EF3-3B5B-3E3E-F42383AFFE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3645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rgbClr val="0000FF"/>
                </a:solidFill>
              </a:rPr>
              <a:t>Recommendations</a:t>
            </a:r>
            <a:r>
              <a:rPr lang="en" b="1" dirty="0">
                <a:solidFill>
                  <a:srgbClr val="0000FF"/>
                </a:solidFill>
              </a:rPr>
              <a:t> </a:t>
            </a:r>
            <a:r>
              <a:rPr lang="en" dirty="0"/>
              <a:t> </a:t>
            </a:r>
            <a:endParaRPr dirty="0"/>
          </a:p>
        </p:txBody>
      </p:sp>
      <p:sp>
        <p:nvSpPr>
          <p:cNvPr id="14" name="Google Shape;285;p34">
            <a:extLst>
              <a:ext uri="{FF2B5EF4-FFF2-40B4-BE49-F238E27FC236}">
                <a16:creationId xmlns:a16="http://schemas.microsoft.com/office/drawing/2014/main" id="{9681FC3F-7333-1335-A3C0-81A3E9D1E1CE}"/>
              </a:ext>
            </a:extLst>
          </p:cNvPr>
          <p:cNvSpPr txBox="1"/>
          <p:nvPr/>
        </p:nvSpPr>
        <p:spPr>
          <a:xfrm>
            <a:off x="500096" y="3962275"/>
            <a:ext cx="2726324" cy="415468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lt1"/>
                </a:solidFill>
              </a:rPr>
              <a:t>Fluke 985 particle counter </a:t>
            </a:r>
            <a:endParaRPr sz="1500" b="1">
              <a:solidFill>
                <a:schemeClr val="lt1"/>
              </a:solidFill>
            </a:endParaRPr>
          </a:p>
        </p:txBody>
      </p:sp>
      <p:sp>
        <p:nvSpPr>
          <p:cNvPr id="16" name="Google Shape;287;p34">
            <a:extLst>
              <a:ext uri="{FF2B5EF4-FFF2-40B4-BE49-F238E27FC236}">
                <a16:creationId xmlns:a16="http://schemas.microsoft.com/office/drawing/2014/main" id="{4FC5E6FA-61C7-D822-D895-152EE547FEB9}"/>
              </a:ext>
            </a:extLst>
          </p:cNvPr>
          <p:cNvSpPr txBox="1"/>
          <p:nvPr/>
        </p:nvSpPr>
        <p:spPr>
          <a:xfrm>
            <a:off x="5165638" y="3962275"/>
            <a:ext cx="2951800" cy="415468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lt1"/>
                </a:solidFill>
              </a:rPr>
              <a:t>MySQL open-source database </a:t>
            </a:r>
            <a:endParaRPr sz="1500" b="1" dirty="0">
              <a:solidFill>
                <a:schemeClr val="lt1"/>
              </a:solidFill>
            </a:endParaRPr>
          </a:p>
        </p:txBody>
      </p:sp>
      <p:pic>
        <p:nvPicPr>
          <p:cNvPr id="18" name="Picture 17" descr="Logo&#10;&#10;Description automatically generated with medium confidence">
            <a:extLst>
              <a:ext uri="{FF2B5EF4-FFF2-40B4-BE49-F238E27FC236}">
                <a16:creationId xmlns:a16="http://schemas.microsoft.com/office/drawing/2014/main" id="{B0AE5A07-3DE1-1925-1A39-8D58D0E2D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2438" y="1598413"/>
            <a:ext cx="2518200" cy="1702647"/>
          </a:xfrm>
          <a:prstGeom prst="rect">
            <a:avLst/>
          </a:prstGeom>
        </p:spPr>
      </p:pic>
      <p:pic>
        <p:nvPicPr>
          <p:cNvPr id="20" name="Picture 1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C01D8CB-6473-B3AD-E8EB-005A785F8E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3362" y="1038391"/>
            <a:ext cx="1615580" cy="2822693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92;p35">
            <a:extLst>
              <a:ext uri="{FF2B5EF4-FFF2-40B4-BE49-F238E27FC236}">
                <a16:creationId xmlns:a16="http://schemas.microsoft.com/office/drawing/2014/main" id="{B71BBD8D-9372-C735-B0E3-7C5059C313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0120" y="28147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rgbClr val="0000FF"/>
                </a:solidFill>
              </a:rPr>
              <a:t>Real-life application </a:t>
            </a:r>
            <a:endParaRPr sz="4000" b="1" dirty="0">
              <a:solidFill>
                <a:srgbClr val="0000FF"/>
              </a:solidFill>
            </a:endParaRPr>
          </a:p>
        </p:txBody>
      </p:sp>
      <p:pic>
        <p:nvPicPr>
          <p:cNvPr id="5" name="Google Shape;294;p35">
            <a:extLst>
              <a:ext uri="{FF2B5EF4-FFF2-40B4-BE49-F238E27FC236}">
                <a16:creationId xmlns:a16="http://schemas.microsoft.com/office/drawing/2014/main" id="{DFF498C1-297A-4E35-5B39-528EDDD5556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0874" y="1053108"/>
            <a:ext cx="4139019" cy="279505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95;p35">
            <a:extLst>
              <a:ext uri="{FF2B5EF4-FFF2-40B4-BE49-F238E27FC236}">
                <a16:creationId xmlns:a16="http://schemas.microsoft.com/office/drawing/2014/main" id="{34F374EF-772A-A2E9-1813-755ED1EA1B10}"/>
              </a:ext>
            </a:extLst>
          </p:cNvPr>
          <p:cNvSpPr txBox="1"/>
          <p:nvPr/>
        </p:nvSpPr>
        <p:spPr>
          <a:xfrm>
            <a:off x="3793221" y="4047098"/>
            <a:ext cx="5217499" cy="446246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</a:rPr>
              <a:t>Estimated effects of </a:t>
            </a:r>
            <a:r>
              <a:rPr lang="en-US" sz="1700" b="1" dirty="0">
                <a:solidFill>
                  <a:schemeClr val="lt1"/>
                </a:solidFill>
              </a:rPr>
              <a:t>sea level rise </a:t>
            </a:r>
            <a:r>
              <a:rPr lang="en" sz="1700" b="1" dirty="0">
                <a:solidFill>
                  <a:schemeClr val="lt1"/>
                </a:solidFill>
              </a:rPr>
              <a:t>on Port said </a:t>
            </a:r>
            <a:endParaRPr sz="1700" b="1" dirty="0">
              <a:solidFill>
                <a:schemeClr val="l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98BD46-C7DD-4EEB-9F45-E7DAF1848C03}"/>
              </a:ext>
            </a:extLst>
          </p:cNvPr>
          <p:cNvSpPr/>
          <p:nvPr/>
        </p:nvSpPr>
        <p:spPr>
          <a:xfrm>
            <a:off x="226828" y="1396406"/>
            <a:ext cx="1772093" cy="68757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Low Land Elevation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99DF70-0A27-494F-AD2E-33B7C434CD06}"/>
              </a:ext>
            </a:extLst>
          </p:cNvPr>
          <p:cNvSpPr/>
          <p:nvPr/>
        </p:nvSpPr>
        <p:spPr>
          <a:xfrm>
            <a:off x="226828" y="2872213"/>
            <a:ext cx="1772093" cy="68757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High Rates of Land Subsidence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E2BCF8B-CF66-4F68-8D28-5719A2C5EB57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1998921" y="1740192"/>
            <a:ext cx="2076893" cy="886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520CECE-A463-46B5-86F3-2E2FD010826A}"/>
              </a:ext>
            </a:extLst>
          </p:cNvPr>
          <p:cNvCxnSpPr>
            <a:cxnSpLocks/>
            <a:stCxn id="3" idx="3"/>
          </p:cNvCxnSpPr>
          <p:nvPr/>
        </p:nvCxnSpPr>
        <p:spPr>
          <a:xfrm flipV="1">
            <a:off x="1998921" y="2626210"/>
            <a:ext cx="2076893" cy="589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23;p75">
            <a:extLst>
              <a:ext uri="{FF2B5EF4-FFF2-40B4-BE49-F238E27FC236}">
                <a16:creationId xmlns:a16="http://schemas.microsoft.com/office/drawing/2014/main" id="{B6B76BC4-61CF-4DB3-B86A-F713EC7C00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8642" y="1712549"/>
            <a:ext cx="4244700" cy="8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/>
              <a:t>THANKS!</a:t>
            </a:r>
            <a:endParaRPr sz="7200" dirty="0"/>
          </a:p>
        </p:txBody>
      </p:sp>
      <p:sp>
        <p:nvSpPr>
          <p:cNvPr id="7" name="Google Shape;1195;p72">
            <a:extLst>
              <a:ext uri="{FF2B5EF4-FFF2-40B4-BE49-F238E27FC236}">
                <a16:creationId xmlns:a16="http://schemas.microsoft.com/office/drawing/2014/main" id="{26ED60D6-9690-7AF0-DA38-4CB00630FA15}"/>
              </a:ext>
            </a:extLst>
          </p:cNvPr>
          <p:cNvSpPr/>
          <p:nvPr/>
        </p:nvSpPr>
        <p:spPr>
          <a:xfrm>
            <a:off x="4824959" y="1161069"/>
            <a:ext cx="4244700" cy="2821361"/>
          </a:xfrm>
          <a:custGeom>
            <a:avLst/>
            <a:gdLst/>
            <a:ahLst/>
            <a:cxnLst/>
            <a:rect l="l" t="t" r="r" b="b"/>
            <a:pathLst>
              <a:path w="131696" h="100673" extrusionOk="0">
                <a:moveTo>
                  <a:pt x="128192" y="0"/>
                </a:moveTo>
                <a:lnTo>
                  <a:pt x="3504" y="0"/>
                </a:lnTo>
                <a:lnTo>
                  <a:pt x="3504" y="0"/>
                </a:lnTo>
                <a:lnTo>
                  <a:pt x="2821" y="0"/>
                </a:lnTo>
                <a:lnTo>
                  <a:pt x="2137" y="257"/>
                </a:lnTo>
                <a:lnTo>
                  <a:pt x="1624" y="598"/>
                </a:lnTo>
                <a:lnTo>
                  <a:pt x="1026" y="1026"/>
                </a:lnTo>
                <a:lnTo>
                  <a:pt x="599" y="1538"/>
                </a:lnTo>
                <a:lnTo>
                  <a:pt x="342" y="2137"/>
                </a:lnTo>
                <a:lnTo>
                  <a:pt x="86" y="2735"/>
                </a:lnTo>
                <a:lnTo>
                  <a:pt x="0" y="3504"/>
                </a:lnTo>
                <a:lnTo>
                  <a:pt x="0" y="79991"/>
                </a:lnTo>
                <a:lnTo>
                  <a:pt x="0" y="79991"/>
                </a:lnTo>
                <a:lnTo>
                  <a:pt x="86" y="80675"/>
                </a:lnTo>
                <a:lnTo>
                  <a:pt x="342" y="81359"/>
                </a:lnTo>
                <a:lnTo>
                  <a:pt x="599" y="81957"/>
                </a:lnTo>
                <a:lnTo>
                  <a:pt x="1026" y="82470"/>
                </a:lnTo>
                <a:lnTo>
                  <a:pt x="1624" y="82897"/>
                </a:lnTo>
                <a:lnTo>
                  <a:pt x="2137" y="83239"/>
                </a:lnTo>
                <a:lnTo>
                  <a:pt x="2821" y="83410"/>
                </a:lnTo>
                <a:lnTo>
                  <a:pt x="3504" y="83495"/>
                </a:lnTo>
                <a:lnTo>
                  <a:pt x="52132" y="83495"/>
                </a:lnTo>
                <a:lnTo>
                  <a:pt x="51191" y="89990"/>
                </a:lnTo>
                <a:lnTo>
                  <a:pt x="51191" y="89990"/>
                </a:lnTo>
                <a:lnTo>
                  <a:pt x="50850" y="91272"/>
                </a:lnTo>
                <a:lnTo>
                  <a:pt x="50251" y="92640"/>
                </a:lnTo>
                <a:lnTo>
                  <a:pt x="49910" y="93238"/>
                </a:lnTo>
                <a:lnTo>
                  <a:pt x="49482" y="93836"/>
                </a:lnTo>
                <a:lnTo>
                  <a:pt x="49055" y="94349"/>
                </a:lnTo>
                <a:lnTo>
                  <a:pt x="48628" y="94862"/>
                </a:lnTo>
                <a:lnTo>
                  <a:pt x="43842" y="98024"/>
                </a:lnTo>
                <a:lnTo>
                  <a:pt x="43842" y="98024"/>
                </a:lnTo>
                <a:lnTo>
                  <a:pt x="43585" y="98280"/>
                </a:lnTo>
                <a:lnTo>
                  <a:pt x="43415" y="98536"/>
                </a:lnTo>
                <a:lnTo>
                  <a:pt x="43329" y="98878"/>
                </a:lnTo>
                <a:lnTo>
                  <a:pt x="43244" y="99220"/>
                </a:lnTo>
                <a:lnTo>
                  <a:pt x="43329" y="99562"/>
                </a:lnTo>
                <a:lnTo>
                  <a:pt x="43415" y="99818"/>
                </a:lnTo>
                <a:lnTo>
                  <a:pt x="43585" y="100160"/>
                </a:lnTo>
                <a:lnTo>
                  <a:pt x="43842" y="100417"/>
                </a:lnTo>
                <a:lnTo>
                  <a:pt x="43842" y="100417"/>
                </a:lnTo>
                <a:lnTo>
                  <a:pt x="44269" y="100588"/>
                </a:lnTo>
                <a:lnTo>
                  <a:pt x="44782" y="100673"/>
                </a:lnTo>
                <a:lnTo>
                  <a:pt x="65891" y="100673"/>
                </a:lnTo>
                <a:lnTo>
                  <a:pt x="86914" y="100673"/>
                </a:lnTo>
                <a:lnTo>
                  <a:pt x="86914" y="100673"/>
                </a:lnTo>
                <a:lnTo>
                  <a:pt x="87427" y="100588"/>
                </a:lnTo>
                <a:lnTo>
                  <a:pt x="87854" y="100417"/>
                </a:lnTo>
                <a:lnTo>
                  <a:pt x="87854" y="100417"/>
                </a:lnTo>
                <a:lnTo>
                  <a:pt x="88111" y="100160"/>
                </a:lnTo>
                <a:lnTo>
                  <a:pt x="88281" y="99818"/>
                </a:lnTo>
                <a:lnTo>
                  <a:pt x="88367" y="99562"/>
                </a:lnTo>
                <a:lnTo>
                  <a:pt x="88452" y="99220"/>
                </a:lnTo>
                <a:lnTo>
                  <a:pt x="88367" y="98878"/>
                </a:lnTo>
                <a:lnTo>
                  <a:pt x="88281" y="98536"/>
                </a:lnTo>
                <a:lnTo>
                  <a:pt x="88111" y="98280"/>
                </a:lnTo>
                <a:lnTo>
                  <a:pt x="87854" y="98024"/>
                </a:lnTo>
                <a:lnTo>
                  <a:pt x="83154" y="94862"/>
                </a:lnTo>
                <a:lnTo>
                  <a:pt x="83154" y="94862"/>
                </a:lnTo>
                <a:lnTo>
                  <a:pt x="83068" y="94862"/>
                </a:lnTo>
                <a:lnTo>
                  <a:pt x="83068" y="94862"/>
                </a:lnTo>
                <a:lnTo>
                  <a:pt x="82556" y="94349"/>
                </a:lnTo>
                <a:lnTo>
                  <a:pt x="82128" y="93836"/>
                </a:lnTo>
                <a:lnTo>
                  <a:pt x="81786" y="93238"/>
                </a:lnTo>
                <a:lnTo>
                  <a:pt x="81445" y="92640"/>
                </a:lnTo>
                <a:lnTo>
                  <a:pt x="80846" y="91272"/>
                </a:lnTo>
                <a:lnTo>
                  <a:pt x="80505" y="89990"/>
                </a:lnTo>
                <a:lnTo>
                  <a:pt x="79564" y="83495"/>
                </a:lnTo>
                <a:lnTo>
                  <a:pt x="128192" y="83495"/>
                </a:lnTo>
                <a:lnTo>
                  <a:pt x="128192" y="83495"/>
                </a:lnTo>
                <a:lnTo>
                  <a:pt x="128875" y="83410"/>
                </a:lnTo>
                <a:lnTo>
                  <a:pt x="129559" y="83239"/>
                </a:lnTo>
                <a:lnTo>
                  <a:pt x="130157" y="82897"/>
                </a:lnTo>
                <a:lnTo>
                  <a:pt x="130670" y="82470"/>
                </a:lnTo>
                <a:lnTo>
                  <a:pt x="131097" y="81957"/>
                </a:lnTo>
                <a:lnTo>
                  <a:pt x="131354" y="81359"/>
                </a:lnTo>
                <a:lnTo>
                  <a:pt x="131610" y="80675"/>
                </a:lnTo>
                <a:lnTo>
                  <a:pt x="131696" y="79991"/>
                </a:lnTo>
                <a:lnTo>
                  <a:pt x="131696" y="3504"/>
                </a:lnTo>
                <a:lnTo>
                  <a:pt x="131696" y="3504"/>
                </a:lnTo>
                <a:lnTo>
                  <a:pt x="131610" y="2735"/>
                </a:lnTo>
                <a:lnTo>
                  <a:pt x="131354" y="2137"/>
                </a:lnTo>
                <a:lnTo>
                  <a:pt x="131097" y="1538"/>
                </a:lnTo>
                <a:lnTo>
                  <a:pt x="130670" y="1026"/>
                </a:lnTo>
                <a:lnTo>
                  <a:pt x="130157" y="598"/>
                </a:lnTo>
                <a:lnTo>
                  <a:pt x="129559" y="257"/>
                </a:lnTo>
                <a:lnTo>
                  <a:pt x="128875" y="0"/>
                </a:lnTo>
                <a:lnTo>
                  <a:pt x="128192" y="0"/>
                </a:lnTo>
                <a:lnTo>
                  <a:pt x="128192" y="0"/>
                </a:lnTo>
                <a:close/>
                <a:moveTo>
                  <a:pt x="65891" y="80932"/>
                </a:moveTo>
                <a:lnTo>
                  <a:pt x="65891" y="80932"/>
                </a:lnTo>
                <a:lnTo>
                  <a:pt x="65463" y="80846"/>
                </a:lnTo>
                <a:lnTo>
                  <a:pt x="65036" y="80761"/>
                </a:lnTo>
                <a:lnTo>
                  <a:pt x="64694" y="80504"/>
                </a:lnTo>
                <a:lnTo>
                  <a:pt x="64352" y="80248"/>
                </a:lnTo>
                <a:lnTo>
                  <a:pt x="64096" y="79991"/>
                </a:lnTo>
                <a:lnTo>
                  <a:pt x="63925" y="79650"/>
                </a:lnTo>
                <a:lnTo>
                  <a:pt x="63840" y="79222"/>
                </a:lnTo>
                <a:lnTo>
                  <a:pt x="63754" y="78795"/>
                </a:lnTo>
                <a:lnTo>
                  <a:pt x="63754" y="78795"/>
                </a:lnTo>
                <a:lnTo>
                  <a:pt x="63840" y="78368"/>
                </a:lnTo>
                <a:lnTo>
                  <a:pt x="63925" y="78026"/>
                </a:lnTo>
                <a:lnTo>
                  <a:pt x="64096" y="77599"/>
                </a:lnTo>
                <a:lnTo>
                  <a:pt x="64352" y="77342"/>
                </a:lnTo>
                <a:lnTo>
                  <a:pt x="64694" y="77086"/>
                </a:lnTo>
                <a:lnTo>
                  <a:pt x="65036" y="76915"/>
                </a:lnTo>
                <a:lnTo>
                  <a:pt x="65463" y="76744"/>
                </a:lnTo>
                <a:lnTo>
                  <a:pt x="65891" y="76744"/>
                </a:lnTo>
                <a:lnTo>
                  <a:pt x="65891" y="76744"/>
                </a:lnTo>
                <a:lnTo>
                  <a:pt x="66233" y="76744"/>
                </a:lnTo>
                <a:lnTo>
                  <a:pt x="66660" y="76915"/>
                </a:lnTo>
                <a:lnTo>
                  <a:pt x="67002" y="77086"/>
                </a:lnTo>
                <a:lnTo>
                  <a:pt x="67344" y="77342"/>
                </a:lnTo>
                <a:lnTo>
                  <a:pt x="67600" y="77599"/>
                </a:lnTo>
                <a:lnTo>
                  <a:pt x="67771" y="78026"/>
                </a:lnTo>
                <a:lnTo>
                  <a:pt x="67856" y="78368"/>
                </a:lnTo>
                <a:lnTo>
                  <a:pt x="67942" y="78795"/>
                </a:lnTo>
                <a:lnTo>
                  <a:pt x="67942" y="78795"/>
                </a:lnTo>
                <a:lnTo>
                  <a:pt x="67856" y="79222"/>
                </a:lnTo>
                <a:lnTo>
                  <a:pt x="67771" y="79650"/>
                </a:lnTo>
                <a:lnTo>
                  <a:pt x="67600" y="79991"/>
                </a:lnTo>
                <a:lnTo>
                  <a:pt x="67344" y="80248"/>
                </a:lnTo>
                <a:lnTo>
                  <a:pt x="67002" y="80504"/>
                </a:lnTo>
                <a:lnTo>
                  <a:pt x="66660" y="80761"/>
                </a:lnTo>
                <a:lnTo>
                  <a:pt x="66233" y="80846"/>
                </a:lnTo>
                <a:lnTo>
                  <a:pt x="65891" y="80932"/>
                </a:lnTo>
                <a:lnTo>
                  <a:pt x="65891" y="80932"/>
                </a:lnTo>
                <a:close/>
                <a:moveTo>
                  <a:pt x="126568" y="74009"/>
                </a:moveTo>
                <a:lnTo>
                  <a:pt x="5128" y="74009"/>
                </a:lnTo>
                <a:lnTo>
                  <a:pt x="5128" y="4871"/>
                </a:lnTo>
                <a:lnTo>
                  <a:pt x="126568" y="4871"/>
                </a:lnTo>
                <a:lnTo>
                  <a:pt x="126568" y="7400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8EC7580A-C522-57AD-598A-CADE39ABC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6479" y="1278674"/>
            <a:ext cx="3921659" cy="19700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2422CE9A-B150-EE40-5F7E-4BA42A12A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7757" y="512491"/>
            <a:ext cx="5248485" cy="411851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62;p14">
            <a:extLst>
              <a:ext uri="{FF2B5EF4-FFF2-40B4-BE49-F238E27FC236}">
                <a16:creationId xmlns:a16="http://schemas.microsoft.com/office/drawing/2014/main" id="{F42F7037-3EED-5117-CDD9-FBE89F369995}"/>
              </a:ext>
            </a:extLst>
          </p:cNvPr>
          <p:cNvGrpSpPr/>
          <p:nvPr/>
        </p:nvGrpSpPr>
        <p:grpSpPr>
          <a:xfrm>
            <a:off x="2916800" y="902225"/>
            <a:ext cx="3439800" cy="3339000"/>
            <a:chOff x="2916800" y="902225"/>
            <a:chExt cx="3439800" cy="3339000"/>
          </a:xfrm>
        </p:grpSpPr>
        <p:sp>
          <p:nvSpPr>
            <p:cNvPr id="32" name="Google Shape;63;p14">
              <a:extLst>
                <a:ext uri="{FF2B5EF4-FFF2-40B4-BE49-F238E27FC236}">
                  <a16:creationId xmlns:a16="http://schemas.microsoft.com/office/drawing/2014/main" id="{28E97299-E948-2B77-082D-95D39AC04119}"/>
                </a:ext>
              </a:extLst>
            </p:cNvPr>
            <p:cNvSpPr/>
            <p:nvPr/>
          </p:nvSpPr>
          <p:spPr>
            <a:xfrm rot="-5400000">
              <a:off x="2967200" y="851825"/>
              <a:ext cx="3339000" cy="3439800"/>
            </a:xfrm>
            <a:prstGeom prst="ellipse">
              <a:avLst/>
            </a:prstGeom>
            <a:noFill/>
            <a:ln w="19050" cap="flat" cmpd="sng">
              <a:solidFill>
                <a:srgbClr val="0D5DD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4;p14">
              <a:extLst>
                <a:ext uri="{FF2B5EF4-FFF2-40B4-BE49-F238E27FC236}">
                  <a16:creationId xmlns:a16="http://schemas.microsoft.com/office/drawing/2014/main" id="{95041DEB-5189-B690-1844-EAAB37DB85FA}"/>
                </a:ext>
              </a:extLst>
            </p:cNvPr>
            <p:cNvSpPr/>
            <p:nvPr/>
          </p:nvSpPr>
          <p:spPr>
            <a:xfrm>
              <a:off x="3016725" y="1123625"/>
              <a:ext cx="2896500" cy="2896200"/>
            </a:xfrm>
            <a:prstGeom prst="pie">
              <a:avLst>
                <a:gd name="adj1" fmla="val 2689583"/>
                <a:gd name="adj2" fmla="val 13510993"/>
              </a:avLst>
            </a:prstGeom>
            <a:solidFill>
              <a:srgbClr val="A1C3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65;p14">
            <a:extLst>
              <a:ext uri="{FF2B5EF4-FFF2-40B4-BE49-F238E27FC236}">
                <a16:creationId xmlns:a16="http://schemas.microsoft.com/office/drawing/2014/main" id="{20781157-8B7A-4D48-7A70-25778FE33FA5}"/>
              </a:ext>
            </a:extLst>
          </p:cNvPr>
          <p:cNvGrpSpPr/>
          <p:nvPr/>
        </p:nvGrpSpPr>
        <p:grpSpPr>
          <a:xfrm>
            <a:off x="3663792" y="1699564"/>
            <a:ext cx="1910508" cy="1779945"/>
            <a:chOff x="3664038" y="1663782"/>
            <a:chExt cx="1815900" cy="1815900"/>
          </a:xfrm>
        </p:grpSpPr>
        <p:sp>
          <p:nvSpPr>
            <p:cNvPr id="35" name="Google Shape;66;p14">
              <a:extLst>
                <a:ext uri="{FF2B5EF4-FFF2-40B4-BE49-F238E27FC236}">
                  <a16:creationId xmlns:a16="http://schemas.microsoft.com/office/drawing/2014/main" id="{88557C1D-26D1-5C80-D5F7-C1ADEB208A7C}"/>
                </a:ext>
              </a:extLst>
            </p:cNvPr>
            <p:cNvSpPr/>
            <p:nvPr/>
          </p:nvSpPr>
          <p:spPr>
            <a:xfrm>
              <a:off x="3664038" y="1663782"/>
              <a:ext cx="1815900" cy="1815900"/>
            </a:xfrm>
            <a:prstGeom prst="ellipse">
              <a:avLst/>
            </a:prstGeom>
            <a:solidFill>
              <a:srgbClr val="307BF3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7;p14">
              <a:extLst>
                <a:ext uri="{FF2B5EF4-FFF2-40B4-BE49-F238E27FC236}">
                  <a16:creationId xmlns:a16="http://schemas.microsoft.com/office/drawing/2014/main" id="{CCF6CA6D-762D-BD8D-BE94-5EE1D26B2FA9}"/>
                </a:ext>
              </a:extLst>
            </p:cNvPr>
            <p:cNvSpPr txBox="1"/>
            <p:nvPr/>
          </p:nvSpPr>
          <p:spPr>
            <a:xfrm>
              <a:off x="3899988" y="2158482"/>
              <a:ext cx="1344000" cy="826500"/>
            </a:xfrm>
            <a:prstGeom prst="rect">
              <a:avLst/>
            </a:prstGeom>
            <a:solidFill>
              <a:srgbClr val="307B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Climate change </a:t>
              </a:r>
              <a:endParaRPr sz="2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3" name="Google Shape;74;p14">
            <a:extLst>
              <a:ext uri="{FF2B5EF4-FFF2-40B4-BE49-F238E27FC236}">
                <a16:creationId xmlns:a16="http://schemas.microsoft.com/office/drawing/2014/main" id="{F61EFBCD-647B-4AF6-8858-689FCF8C3BAD}"/>
              </a:ext>
            </a:extLst>
          </p:cNvPr>
          <p:cNvGrpSpPr/>
          <p:nvPr/>
        </p:nvGrpSpPr>
        <p:grpSpPr>
          <a:xfrm>
            <a:off x="5917412" y="1950708"/>
            <a:ext cx="1374861" cy="1242034"/>
            <a:chOff x="5214448" y="3234278"/>
            <a:chExt cx="1068600" cy="1068600"/>
          </a:xfrm>
        </p:grpSpPr>
        <p:sp>
          <p:nvSpPr>
            <p:cNvPr id="44" name="Google Shape;75;p14">
              <a:extLst>
                <a:ext uri="{FF2B5EF4-FFF2-40B4-BE49-F238E27FC236}">
                  <a16:creationId xmlns:a16="http://schemas.microsoft.com/office/drawing/2014/main" id="{D07583CC-243D-2E94-6473-FA627B17E498}"/>
                </a:ext>
              </a:extLst>
            </p:cNvPr>
            <p:cNvSpPr/>
            <p:nvPr/>
          </p:nvSpPr>
          <p:spPr>
            <a:xfrm>
              <a:off x="5214448" y="3234278"/>
              <a:ext cx="1068600" cy="1068600"/>
            </a:xfrm>
            <a:prstGeom prst="ellipse">
              <a:avLst/>
            </a:prstGeom>
            <a:solidFill>
              <a:srgbClr val="094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6;p14">
              <a:extLst>
                <a:ext uri="{FF2B5EF4-FFF2-40B4-BE49-F238E27FC236}">
                  <a16:creationId xmlns:a16="http://schemas.microsoft.com/office/drawing/2014/main" id="{4D8C1D5B-7714-E0D3-A33A-01886B38FB9C}"/>
                </a:ext>
              </a:extLst>
            </p:cNvPr>
            <p:cNvSpPr txBox="1"/>
            <p:nvPr/>
          </p:nvSpPr>
          <p:spPr>
            <a:xfrm>
              <a:off x="5269800" y="3435418"/>
              <a:ext cx="957900" cy="666300"/>
            </a:xfrm>
            <a:prstGeom prst="rect">
              <a:avLst/>
            </a:prstGeom>
            <a:solidFill>
              <a:srgbClr val="094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Sea Level Rise</a:t>
              </a:r>
              <a:endParaRPr sz="10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6" name="Google Shape;77;p14">
            <a:extLst>
              <a:ext uri="{FF2B5EF4-FFF2-40B4-BE49-F238E27FC236}">
                <a16:creationId xmlns:a16="http://schemas.microsoft.com/office/drawing/2014/main" id="{F7008692-94CE-C0C4-5C51-376CBCFA345E}"/>
              </a:ext>
            </a:extLst>
          </p:cNvPr>
          <p:cNvGrpSpPr/>
          <p:nvPr/>
        </p:nvGrpSpPr>
        <p:grpSpPr>
          <a:xfrm>
            <a:off x="2145352" y="1950708"/>
            <a:ext cx="1374968" cy="1242034"/>
            <a:chOff x="5214448" y="3234278"/>
            <a:chExt cx="1068600" cy="1068600"/>
          </a:xfrm>
        </p:grpSpPr>
        <p:sp>
          <p:nvSpPr>
            <p:cNvPr id="47" name="Google Shape;78;p14">
              <a:extLst>
                <a:ext uri="{FF2B5EF4-FFF2-40B4-BE49-F238E27FC236}">
                  <a16:creationId xmlns:a16="http://schemas.microsoft.com/office/drawing/2014/main" id="{BC03A8AD-CA28-FBF9-9A36-218C1D84190F}"/>
                </a:ext>
              </a:extLst>
            </p:cNvPr>
            <p:cNvSpPr/>
            <p:nvPr/>
          </p:nvSpPr>
          <p:spPr>
            <a:xfrm>
              <a:off x="5214448" y="3234278"/>
              <a:ext cx="1068600" cy="1068600"/>
            </a:xfrm>
            <a:prstGeom prst="ellipse">
              <a:avLst/>
            </a:prstGeom>
            <a:solidFill>
              <a:srgbClr val="094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9;p14">
              <a:extLst>
                <a:ext uri="{FF2B5EF4-FFF2-40B4-BE49-F238E27FC236}">
                  <a16:creationId xmlns:a16="http://schemas.microsoft.com/office/drawing/2014/main" id="{ADBD365A-3F18-7F2C-C295-86AFD6B6378E}"/>
                </a:ext>
              </a:extLst>
            </p:cNvPr>
            <p:cNvSpPr txBox="1"/>
            <p:nvPr/>
          </p:nvSpPr>
          <p:spPr>
            <a:xfrm>
              <a:off x="5306167" y="3449239"/>
              <a:ext cx="926400" cy="680100"/>
            </a:xfrm>
            <a:prstGeom prst="rect">
              <a:avLst/>
            </a:prstGeom>
            <a:solidFill>
              <a:srgbClr val="094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Arid Areas</a:t>
              </a:r>
              <a:r>
                <a:rPr lang="en" sz="16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 </a:t>
              </a:r>
              <a:endParaRPr sz="16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" name="Google Shape;74;p14">
            <a:extLst>
              <a:ext uri="{FF2B5EF4-FFF2-40B4-BE49-F238E27FC236}">
                <a16:creationId xmlns:a16="http://schemas.microsoft.com/office/drawing/2014/main" id="{B3E3D99D-BDFC-2016-DEBC-E9C2524EF923}"/>
              </a:ext>
            </a:extLst>
          </p:cNvPr>
          <p:cNvGrpSpPr/>
          <p:nvPr/>
        </p:nvGrpSpPr>
        <p:grpSpPr>
          <a:xfrm>
            <a:off x="3931615" y="255669"/>
            <a:ext cx="1374861" cy="1242034"/>
            <a:chOff x="5214448" y="3234278"/>
            <a:chExt cx="1068600" cy="1068600"/>
          </a:xfrm>
        </p:grpSpPr>
        <p:sp>
          <p:nvSpPr>
            <p:cNvPr id="3" name="Google Shape;75;p14">
              <a:extLst>
                <a:ext uri="{FF2B5EF4-FFF2-40B4-BE49-F238E27FC236}">
                  <a16:creationId xmlns:a16="http://schemas.microsoft.com/office/drawing/2014/main" id="{5A493CE7-EB2A-968B-5F14-3680C21235F8}"/>
                </a:ext>
              </a:extLst>
            </p:cNvPr>
            <p:cNvSpPr/>
            <p:nvPr/>
          </p:nvSpPr>
          <p:spPr>
            <a:xfrm>
              <a:off x="5214448" y="3234278"/>
              <a:ext cx="1068600" cy="1068600"/>
            </a:xfrm>
            <a:prstGeom prst="ellipse">
              <a:avLst/>
            </a:prstGeom>
            <a:solidFill>
              <a:srgbClr val="094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76;p14">
              <a:extLst>
                <a:ext uri="{FF2B5EF4-FFF2-40B4-BE49-F238E27FC236}">
                  <a16:creationId xmlns:a16="http://schemas.microsoft.com/office/drawing/2014/main" id="{F87C10F1-CB2A-824C-1EE1-9600721D1B21}"/>
                </a:ext>
              </a:extLst>
            </p:cNvPr>
            <p:cNvSpPr txBox="1"/>
            <p:nvPr/>
          </p:nvSpPr>
          <p:spPr>
            <a:xfrm>
              <a:off x="5269800" y="3435418"/>
              <a:ext cx="957900" cy="666300"/>
            </a:xfrm>
            <a:prstGeom prst="rect">
              <a:avLst/>
            </a:prstGeom>
            <a:solidFill>
              <a:srgbClr val="094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Causes</a:t>
              </a:r>
              <a:endParaRPr sz="10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9;p16">
            <a:extLst>
              <a:ext uri="{FF2B5EF4-FFF2-40B4-BE49-F238E27FC236}">
                <a16:creationId xmlns:a16="http://schemas.microsoft.com/office/drawing/2014/main" id="{D78B2D16-F27B-4260-D51C-0CFCAF7406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400" y="761402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rgbClr val="0000FF"/>
                </a:solidFill>
              </a:rPr>
              <a:t>Problem to be solved </a:t>
            </a:r>
            <a:endParaRPr sz="4000" b="1" dirty="0">
              <a:solidFill>
                <a:srgbClr val="0000FF"/>
              </a:solidFill>
            </a:endParaRPr>
          </a:p>
        </p:txBody>
      </p:sp>
      <p:sp>
        <p:nvSpPr>
          <p:cNvPr id="9" name="Google Shape;91;p16">
            <a:extLst>
              <a:ext uri="{FF2B5EF4-FFF2-40B4-BE49-F238E27FC236}">
                <a16:creationId xmlns:a16="http://schemas.microsoft.com/office/drawing/2014/main" id="{49CB51D2-CD9D-DB73-2054-22255ED5B96C}"/>
              </a:ext>
            </a:extLst>
          </p:cNvPr>
          <p:cNvSpPr/>
          <p:nvPr/>
        </p:nvSpPr>
        <p:spPr>
          <a:xfrm>
            <a:off x="3078475" y="1533702"/>
            <a:ext cx="2925300" cy="11895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lt1"/>
                </a:solidFill>
              </a:rPr>
              <a:t>Mitigation of climate change</a:t>
            </a:r>
            <a:endParaRPr sz="1600" b="1"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lt1"/>
                </a:solidFill>
              </a:rPr>
              <a:t>In coastal regions  </a:t>
            </a:r>
            <a:endParaRPr sz="1600" b="1" dirty="0">
              <a:solidFill>
                <a:schemeClr val="lt1"/>
              </a:solidFill>
            </a:endParaRPr>
          </a:p>
        </p:txBody>
      </p:sp>
      <p:sp>
        <p:nvSpPr>
          <p:cNvPr id="10" name="Google Shape;92;p16">
            <a:extLst>
              <a:ext uri="{FF2B5EF4-FFF2-40B4-BE49-F238E27FC236}">
                <a16:creationId xmlns:a16="http://schemas.microsoft.com/office/drawing/2014/main" id="{1557559C-11D2-4F04-6109-426ECE654906}"/>
              </a:ext>
            </a:extLst>
          </p:cNvPr>
          <p:cNvSpPr/>
          <p:nvPr/>
        </p:nvSpPr>
        <p:spPr>
          <a:xfrm>
            <a:off x="2039050" y="2369502"/>
            <a:ext cx="964500" cy="12108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>
              <a:lumMod val="5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93;p16">
            <a:extLst>
              <a:ext uri="{FF2B5EF4-FFF2-40B4-BE49-F238E27FC236}">
                <a16:creationId xmlns:a16="http://schemas.microsoft.com/office/drawing/2014/main" id="{85BA9E9B-BD99-1920-7BC6-08EC7E2C2D16}"/>
              </a:ext>
            </a:extLst>
          </p:cNvPr>
          <p:cNvSpPr/>
          <p:nvPr/>
        </p:nvSpPr>
        <p:spPr>
          <a:xfrm>
            <a:off x="3324925" y="3108877"/>
            <a:ext cx="2293200" cy="1028700"/>
          </a:xfrm>
          <a:prstGeom prst="flowChartConnector">
            <a:avLst/>
          </a:prstGeom>
          <a:solidFill>
            <a:schemeClr val="accent1">
              <a:lumMod val="5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lt1"/>
                </a:solidFill>
              </a:rPr>
              <a:t>Internet of      things </a:t>
            </a:r>
            <a:endParaRPr sz="1600" b="1" dirty="0">
              <a:solidFill>
                <a:schemeClr val="lt1"/>
              </a:solidFill>
            </a:endParaRPr>
          </a:p>
        </p:txBody>
      </p:sp>
      <p:sp>
        <p:nvSpPr>
          <p:cNvPr id="12" name="Google Shape;94;p16">
            <a:extLst>
              <a:ext uri="{FF2B5EF4-FFF2-40B4-BE49-F238E27FC236}">
                <a16:creationId xmlns:a16="http://schemas.microsoft.com/office/drawing/2014/main" id="{6FE54D4B-6A7F-5574-E79A-2C6F85A301EC}"/>
              </a:ext>
            </a:extLst>
          </p:cNvPr>
          <p:cNvSpPr/>
          <p:nvPr/>
        </p:nvSpPr>
        <p:spPr>
          <a:xfrm>
            <a:off x="6025275" y="2337352"/>
            <a:ext cx="964500" cy="13503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>
              <a:lumMod val="5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01;p17">
            <a:extLst>
              <a:ext uri="{FF2B5EF4-FFF2-40B4-BE49-F238E27FC236}">
                <a16:creationId xmlns:a16="http://schemas.microsoft.com/office/drawing/2014/main" id="{7675B3B5-AAAA-62A8-CE71-8B6D917E944B}"/>
              </a:ext>
            </a:extLst>
          </p:cNvPr>
          <p:cNvSpPr txBox="1"/>
          <p:nvPr/>
        </p:nvSpPr>
        <p:spPr>
          <a:xfrm>
            <a:off x="184300" y="649375"/>
            <a:ext cx="10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02;p17">
            <a:extLst>
              <a:ext uri="{FF2B5EF4-FFF2-40B4-BE49-F238E27FC236}">
                <a16:creationId xmlns:a16="http://schemas.microsoft.com/office/drawing/2014/main" id="{1BC5CDC1-1B4F-D41D-DCBC-314204C5E74F}"/>
              </a:ext>
            </a:extLst>
          </p:cNvPr>
          <p:cNvSpPr txBox="1"/>
          <p:nvPr/>
        </p:nvSpPr>
        <p:spPr>
          <a:xfrm>
            <a:off x="1441488" y="1939107"/>
            <a:ext cx="1200300" cy="4311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lt1"/>
                </a:solidFill>
              </a:rPr>
              <a:t>Mission</a:t>
            </a:r>
            <a:endParaRPr sz="1600" b="1" dirty="0">
              <a:solidFill>
                <a:schemeClr val="lt1"/>
              </a:solidFill>
            </a:endParaRPr>
          </a:p>
        </p:txBody>
      </p:sp>
      <p:sp>
        <p:nvSpPr>
          <p:cNvPr id="16" name="Google Shape;103;p17">
            <a:extLst>
              <a:ext uri="{FF2B5EF4-FFF2-40B4-BE49-F238E27FC236}">
                <a16:creationId xmlns:a16="http://schemas.microsoft.com/office/drawing/2014/main" id="{8FEFF0D0-0205-40EA-F7BE-D50745E3C79C}"/>
              </a:ext>
            </a:extLst>
          </p:cNvPr>
          <p:cNvSpPr txBox="1"/>
          <p:nvPr/>
        </p:nvSpPr>
        <p:spPr>
          <a:xfrm>
            <a:off x="1269149" y="3197002"/>
            <a:ext cx="1532400" cy="126185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lt1"/>
                </a:solidFill>
              </a:rPr>
              <a:t>Predicting future tsunamis along indian coastline through IoT</a:t>
            </a:r>
            <a:endParaRPr b="1" dirty="0">
              <a:solidFill>
                <a:schemeClr val="lt1"/>
              </a:solidFill>
            </a:endParaRPr>
          </a:p>
        </p:txBody>
      </p:sp>
      <p:sp>
        <p:nvSpPr>
          <p:cNvPr id="18" name="Google Shape;105;p17">
            <a:extLst>
              <a:ext uri="{FF2B5EF4-FFF2-40B4-BE49-F238E27FC236}">
                <a16:creationId xmlns:a16="http://schemas.microsoft.com/office/drawing/2014/main" id="{E9DB2DFA-1C0F-1FDB-2A84-909A7B761244}"/>
              </a:ext>
            </a:extLst>
          </p:cNvPr>
          <p:cNvSpPr txBox="1"/>
          <p:nvPr/>
        </p:nvSpPr>
        <p:spPr>
          <a:xfrm>
            <a:off x="6796219" y="1723800"/>
            <a:ext cx="1327623" cy="43085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</a:rPr>
              <a:t>Mechanism </a:t>
            </a:r>
            <a:endParaRPr sz="1600" b="1">
              <a:solidFill>
                <a:schemeClr val="lt1"/>
              </a:solidFill>
            </a:endParaRPr>
          </a:p>
        </p:txBody>
      </p:sp>
      <p:pic>
        <p:nvPicPr>
          <p:cNvPr id="19" name="Google Shape;106;p17">
            <a:extLst>
              <a:ext uri="{FF2B5EF4-FFF2-40B4-BE49-F238E27FC236}">
                <a16:creationId xmlns:a16="http://schemas.microsoft.com/office/drawing/2014/main" id="{37123E13-94DA-D212-1165-DA084D0E4A1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0856" y="2218175"/>
            <a:ext cx="3158350" cy="230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108;p17">
            <a:extLst>
              <a:ext uri="{FF2B5EF4-FFF2-40B4-BE49-F238E27FC236}">
                <a16:creationId xmlns:a16="http://schemas.microsoft.com/office/drawing/2014/main" id="{B9D58FBC-A87E-6DD3-4557-74AB7E7EB81F}"/>
              </a:ext>
            </a:extLst>
          </p:cNvPr>
          <p:cNvSpPr/>
          <p:nvPr/>
        </p:nvSpPr>
        <p:spPr>
          <a:xfrm>
            <a:off x="2903503" y="2878454"/>
            <a:ext cx="1125300" cy="43110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lt1"/>
                </a:solidFill>
              </a:rPr>
              <a:t>Strength</a:t>
            </a:r>
            <a:endParaRPr sz="1600" b="1" dirty="0">
              <a:solidFill>
                <a:schemeClr val="lt1"/>
              </a:solidFill>
            </a:endParaRPr>
          </a:p>
        </p:txBody>
      </p:sp>
      <p:sp>
        <p:nvSpPr>
          <p:cNvPr id="22" name="Google Shape;109;p17">
            <a:extLst>
              <a:ext uri="{FF2B5EF4-FFF2-40B4-BE49-F238E27FC236}">
                <a16:creationId xmlns:a16="http://schemas.microsoft.com/office/drawing/2014/main" id="{6FF4D8E4-E6F3-7AE7-7EF5-228B9530464C}"/>
              </a:ext>
            </a:extLst>
          </p:cNvPr>
          <p:cNvSpPr/>
          <p:nvPr/>
        </p:nvSpPr>
        <p:spPr>
          <a:xfrm>
            <a:off x="4461384" y="2816884"/>
            <a:ext cx="1235181" cy="554240"/>
          </a:xfrm>
          <a:prstGeom prst="flowChartProcess">
            <a:avLst/>
          </a:prstGeom>
          <a:solidFill>
            <a:schemeClr val="accent1">
              <a:lumMod val="5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lt1"/>
                </a:solidFill>
              </a:rPr>
              <a:t>Extensive  database </a:t>
            </a:r>
            <a:endParaRPr b="1" dirty="0">
              <a:solidFill>
                <a:schemeClr val="lt1"/>
              </a:solidFill>
            </a:endParaRPr>
          </a:p>
        </p:txBody>
      </p:sp>
      <p:sp>
        <p:nvSpPr>
          <p:cNvPr id="24" name="Google Shape;111;p17">
            <a:extLst>
              <a:ext uri="{FF2B5EF4-FFF2-40B4-BE49-F238E27FC236}">
                <a16:creationId xmlns:a16="http://schemas.microsoft.com/office/drawing/2014/main" id="{7AA01D04-6E3A-53E7-CA5A-827099926A47}"/>
              </a:ext>
            </a:extLst>
          </p:cNvPr>
          <p:cNvSpPr/>
          <p:nvPr/>
        </p:nvSpPr>
        <p:spPr>
          <a:xfrm>
            <a:off x="2903503" y="3852723"/>
            <a:ext cx="1189253" cy="37596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lt1"/>
                </a:solidFill>
              </a:rPr>
              <a:t>Weakness</a:t>
            </a:r>
            <a:endParaRPr sz="1600" b="1" dirty="0">
              <a:solidFill>
                <a:schemeClr val="lt1"/>
              </a:solidFill>
            </a:endParaRPr>
          </a:p>
        </p:txBody>
      </p:sp>
      <p:sp>
        <p:nvSpPr>
          <p:cNvPr id="25" name="Google Shape;112;p17">
            <a:extLst>
              <a:ext uri="{FF2B5EF4-FFF2-40B4-BE49-F238E27FC236}">
                <a16:creationId xmlns:a16="http://schemas.microsoft.com/office/drawing/2014/main" id="{04623AD4-6AD5-D45A-37AD-B09F1965CD2C}"/>
              </a:ext>
            </a:extLst>
          </p:cNvPr>
          <p:cNvSpPr/>
          <p:nvPr/>
        </p:nvSpPr>
        <p:spPr>
          <a:xfrm>
            <a:off x="4379049" y="3560653"/>
            <a:ext cx="1399853" cy="96010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lt1"/>
                </a:solidFill>
              </a:rPr>
              <a:t>Prerequisites </a:t>
            </a:r>
            <a:endParaRPr b="1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lt1"/>
                </a:solidFill>
              </a:rPr>
              <a:t>Data from worldwide organizations.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51" name="Google Shape;119;p18">
            <a:extLst>
              <a:ext uri="{FF2B5EF4-FFF2-40B4-BE49-F238E27FC236}">
                <a16:creationId xmlns:a16="http://schemas.microsoft.com/office/drawing/2014/main" id="{237EAA92-9433-06D8-87C2-2569EECAB569}"/>
              </a:ext>
            </a:extLst>
          </p:cNvPr>
          <p:cNvSpPr/>
          <p:nvPr/>
        </p:nvSpPr>
        <p:spPr>
          <a:xfrm>
            <a:off x="1441488" y="786925"/>
            <a:ext cx="1616868" cy="5253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lt1"/>
                </a:solidFill>
              </a:rPr>
              <a:t>IOTWMS</a:t>
            </a:r>
            <a:endParaRPr sz="1800" b="1" dirty="0">
              <a:solidFill>
                <a:schemeClr val="lt1"/>
              </a:solidFill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09D5C90-66EE-1205-122C-3B27E1A5A662}"/>
              </a:ext>
            </a:extLst>
          </p:cNvPr>
          <p:cNvCxnSpPr>
            <a:stCxn id="15" idx="2"/>
            <a:endCxn id="16" idx="0"/>
          </p:cNvCxnSpPr>
          <p:nvPr/>
        </p:nvCxnSpPr>
        <p:spPr>
          <a:xfrm flipH="1">
            <a:off x="2035349" y="2370207"/>
            <a:ext cx="6289" cy="8267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10820B5-E69A-F114-DFE2-30A6F51A1D6A}"/>
              </a:ext>
            </a:extLst>
          </p:cNvPr>
          <p:cNvCxnSpPr>
            <a:cxnSpLocks/>
            <a:stCxn id="24" idx="3"/>
            <a:endCxn id="25" idx="1"/>
          </p:cNvCxnSpPr>
          <p:nvPr/>
        </p:nvCxnSpPr>
        <p:spPr>
          <a:xfrm>
            <a:off x="4092756" y="4040704"/>
            <a:ext cx="2862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DAD06FF-1F32-3D6A-3FD1-234EBDAB5475}"/>
              </a:ext>
            </a:extLst>
          </p:cNvPr>
          <p:cNvCxnSpPr>
            <a:stCxn id="21" idx="3"/>
            <a:endCxn id="22" idx="1"/>
          </p:cNvCxnSpPr>
          <p:nvPr/>
        </p:nvCxnSpPr>
        <p:spPr>
          <a:xfrm flipV="1">
            <a:off x="4028803" y="3094004"/>
            <a:ext cx="43258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119;p18">
            <a:extLst>
              <a:ext uri="{FF2B5EF4-FFF2-40B4-BE49-F238E27FC236}">
                <a16:creationId xmlns:a16="http://schemas.microsoft.com/office/drawing/2014/main" id="{A3C7D9E2-9C2A-CC6C-EEAD-7AD10F2D42A2}"/>
              </a:ext>
            </a:extLst>
          </p:cNvPr>
          <p:cNvSpPr/>
          <p:nvPr/>
        </p:nvSpPr>
        <p:spPr>
          <a:xfrm>
            <a:off x="180106" y="508038"/>
            <a:ext cx="1825500" cy="5253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lt1"/>
                </a:solidFill>
              </a:rPr>
              <a:t>Agro 4.0</a:t>
            </a:r>
            <a:endParaRPr sz="1800" b="1" dirty="0">
              <a:solidFill>
                <a:schemeClr val="lt1"/>
              </a:solidFill>
            </a:endParaRPr>
          </a:p>
        </p:txBody>
      </p:sp>
      <p:sp>
        <p:nvSpPr>
          <p:cNvPr id="31" name="Google Shape;120;p18">
            <a:extLst>
              <a:ext uri="{FF2B5EF4-FFF2-40B4-BE49-F238E27FC236}">
                <a16:creationId xmlns:a16="http://schemas.microsoft.com/office/drawing/2014/main" id="{6EE0B483-EB21-9EB7-3FBB-F56CA1B4ABF7}"/>
              </a:ext>
            </a:extLst>
          </p:cNvPr>
          <p:cNvSpPr/>
          <p:nvPr/>
        </p:nvSpPr>
        <p:spPr>
          <a:xfrm>
            <a:off x="180107" y="1911268"/>
            <a:ext cx="1825500" cy="5253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lt1"/>
                </a:solidFill>
              </a:rPr>
              <a:t>Strength </a:t>
            </a:r>
            <a:endParaRPr sz="1600" b="1" dirty="0">
              <a:solidFill>
                <a:schemeClr val="lt1"/>
              </a:solidFill>
            </a:endParaRPr>
          </a:p>
        </p:txBody>
      </p:sp>
      <p:sp>
        <p:nvSpPr>
          <p:cNvPr id="32" name="Google Shape;121;p18">
            <a:extLst>
              <a:ext uri="{FF2B5EF4-FFF2-40B4-BE49-F238E27FC236}">
                <a16:creationId xmlns:a16="http://schemas.microsoft.com/office/drawing/2014/main" id="{0582A73F-2748-9E26-B3C1-1EFD67E65CBB}"/>
              </a:ext>
            </a:extLst>
          </p:cNvPr>
          <p:cNvSpPr/>
          <p:nvPr/>
        </p:nvSpPr>
        <p:spPr>
          <a:xfrm>
            <a:off x="2179950" y="1911267"/>
            <a:ext cx="1825500" cy="5253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lt1"/>
                </a:solidFill>
              </a:rPr>
              <a:t>Weakness</a:t>
            </a:r>
            <a:r>
              <a:rPr lang="en" sz="1600" dirty="0">
                <a:solidFill>
                  <a:schemeClr val="lt1"/>
                </a:solidFill>
              </a:rPr>
              <a:t> </a:t>
            </a:r>
            <a:endParaRPr sz="2000" dirty="0">
              <a:solidFill>
                <a:schemeClr val="lt1"/>
              </a:solidFill>
            </a:endParaRPr>
          </a:p>
        </p:txBody>
      </p:sp>
      <p:sp>
        <p:nvSpPr>
          <p:cNvPr id="33" name="Google Shape;122;p18">
            <a:extLst>
              <a:ext uri="{FF2B5EF4-FFF2-40B4-BE49-F238E27FC236}">
                <a16:creationId xmlns:a16="http://schemas.microsoft.com/office/drawing/2014/main" id="{AE10D3D7-E5F7-F034-500A-F9392582CD91}"/>
              </a:ext>
            </a:extLst>
          </p:cNvPr>
          <p:cNvSpPr/>
          <p:nvPr/>
        </p:nvSpPr>
        <p:spPr>
          <a:xfrm>
            <a:off x="2179950" y="4110163"/>
            <a:ext cx="1825500" cy="5253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lt1"/>
                </a:solidFill>
              </a:rPr>
              <a:t>Expensive</a:t>
            </a:r>
            <a:r>
              <a:rPr lang="en" sz="10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34" name="Google Shape;123;p18">
            <a:extLst>
              <a:ext uri="{FF2B5EF4-FFF2-40B4-BE49-F238E27FC236}">
                <a16:creationId xmlns:a16="http://schemas.microsoft.com/office/drawing/2014/main" id="{1CD6D4DF-F3A2-DAB0-3C73-EB6FB06E0378}"/>
              </a:ext>
            </a:extLst>
          </p:cNvPr>
          <p:cNvSpPr/>
          <p:nvPr/>
        </p:nvSpPr>
        <p:spPr>
          <a:xfrm>
            <a:off x="2179951" y="3051848"/>
            <a:ext cx="1825500" cy="5253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lt1"/>
                </a:solidFill>
              </a:rPr>
              <a:t>Signal interference </a:t>
            </a:r>
            <a:endParaRPr b="1" dirty="0">
              <a:solidFill>
                <a:schemeClr val="lt1"/>
              </a:solidFill>
            </a:endParaRPr>
          </a:p>
        </p:txBody>
      </p:sp>
      <p:sp>
        <p:nvSpPr>
          <p:cNvPr id="35" name="Google Shape;124;p18">
            <a:extLst>
              <a:ext uri="{FF2B5EF4-FFF2-40B4-BE49-F238E27FC236}">
                <a16:creationId xmlns:a16="http://schemas.microsoft.com/office/drawing/2014/main" id="{B030CD29-0BCD-5ED5-9F38-3303E34A97C3}"/>
              </a:ext>
            </a:extLst>
          </p:cNvPr>
          <p:cNvSpPr/>
          <p:nvPr/>
        </p:nvSpPr>
        <p:spPr>
          <a:xfrm>
            <a:off x="180106" y="3051848"/>
            <a:ext cx="1825500" cy="5253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lt1"/>
                </a:solidFill>
              </a:rPr>
              <a:t>Increase crop yield</a:t>
            </a:r>
            <a:r>
              <a:rPr lang="en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dirty="0">
              <a:solidFill>
                <a:schemeClr val="lt1"/>
              </a:solidFill>
            </a:endParaRPr>
          </a:p>
        </p:txBody>
      </p:sp>
      <p:cxnSp>
        <p:nvCxnSpPr>
          <p:cNvPr id="36" name="Google Shape;125;p18">
            <a:extLst>
              <a:ext uri="{FF2B5EF4-FFF2-40B4-BE49-F238E27FC236}">
                <a16:creationId xmlns:a16="http://schemas.microsoft.com/office/drawing/2014/main" id="{35DB3A35-0C12-B123-8F17-ABE757215C62}"/>
              </a:ext>
            </a:extLst>
          </p:cNvPr>
          <p:cNvCxnSpPr>
            <a:cxnSpLocks/>
            <a:stCxn id="30" idx="2"/>
            <a:endCxn id="32" idx="0"/>
          </p:cNvCxnSpPr>
          <p:nvPr/>
        </p:nvCxnSpPr>
        <p:spPr>
          <a:xfrm rot="16200000" flipH="1">
            <a:off x="1653814" y="472380"/>
            <a:ext cx="877929" cy="1999844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7" name="Google Shape;126;p18">
            <a:extLst>
              <a:ext uri="{FF2B5EF4-FFF2-40B4-BE49-F238E27FC236}">
                <a16:creationId xmlns:a16="http://schemas.microsoft.com/office/drawing/2014/main" id="{A462816E-3308-E249-2503-E31E98E37684}"/>
              </a:ext>
            </a:extLst>
          </p:cNvPr>
          <p:cNvCxnSpPr>
            <a:cxnSpLocks/>
            <a:stCxn id="31" idx="0"/>
            <a:endCxn id="30" idx="2"/>
          </p:cNvCxnSpPr>
          <p:nvPr/>
        </p:nvCxnSpPr>
        <p:spPr>
          <a:xfrm rot="16200000" flipV="1">
            <a:off x="653892" y="1472302"/>
            <a:ext cx="877930" cy="1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8" name="Google Shape;127;p18">
            <a:extLst>
              <a:ext uri="{FF2B5EF4-FFF2-40B4-BE49-F238E27FC236}">
                <a16:creationId xmlns:a16="http://schemas.microsoft.com/office/drawing/2014/main" id="{49A9E5E8-B571-269F-4B45-1069BA0C6F00}"/>
              </a:ext>
            </a:extLst>
          </p:cNvPr>
          <p:cNvCxnSpPr>
            <a:stCxn id="35" idx="0"/>
            <a:endCxn id="31" idx="2"/>
          </p:cNvCxnSpPr>
          <p:nvPr/>
        </p:nvCxnSpPr>
        <p:spPr>
          <a:xfrm rot="5400000" flipH="1" flipV="1">
            <a:off x="785216" y="2744208"/>
            <a:ext cx="615280" cy="1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0" name="Google Shape;129;p18">
            <a:extLst>
              <a:ext uri="{FF2B5EF4-FFF2-40B4-BE49-F238E27FC236}">
                <a16:creationId xmlns:a16="http://schemas.microsoft.com/office/drawing/2014/main" id="{642B955F-B914-2BCB-B0A2-C1D76357A317}"/>
              </a:ext>
            </a:extLst>
          </p:cNvPr>
          <p:cNvCxnSpPr>
            <a:stCxn id="34" idx="0"/>
            <a:endCxn id="32" idx="2"/>
          </p:cNvCxnSpPr>
          <p:nvPr/>
        </p:nvCxnSpPr>
        <p:spPr>
          <a:xfrm rot="16200000" flipV="1">
            <a:off x="2785061" y="2744207"/>
            <a:ext cx="615281" cy="1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9" name="Google Shape;129;p18">
            <a:extLst>
              <a:ext uri="{FF2B5EF4-FFF2-40B4-BE49-F238E27FC236}">
                <a16:creationId xmlns:a16="http://schemas.microsoft.com/office/drawing/2014/main" id="{B948B508-52C1-C8CC-D5FA-7F06353F57BC}"/>
              </a:ext>
            </a:extLst>
          </p:cNvPr>
          <p:cNvCxnSpPr>
            <a:cxnSpLocks/>
            <a:stCxn id="33" idx="0"/>
            <a:endCxn id="34" idx="2"/>
          </p:cNvCxnSpPr>
          <p:nvPr/>
        </p:nvCxnSpPr>
        <p:spPr>
          <a:xfrm rot="5400000" flipH="1" flipV="1">
            <a:off x="2826193" y="3843656"/>
            <a:ext cx="533015" cy="1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53" name="Picture 452" descr="Diagram&#10;&#10;Description automatically generated">
            <a:extLst>
              <a:ext uri="{FF2B5EF4-FFF2-40B4-BE49-F238E27FC236}">
                <a16:creationId xmlns:a16="http://schemas.microsoft.com/office/drawing/2014/main" id="{07BEE4ED-7B7C-AC3C-A93C-214397692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049" y="1911267"/>
            <a:ext cx="3832000" cy="2661365"/>
          </a:xfrm>
          <a:prstGeom prst="rect">
            <a:avLst/>
          </a:prstGeom>
        </p:spPr>
      </p:pic>
      <p:sp>
        <p:nvSpPr>
          <p:cNvPr id="454" name="Google Shape;121;p18">
            <a:extLst>
              <a:ext uri="{FF2B5EF4-FFF2-40B4-BE49-F238E27FC236}">
                <a16:creationId xmlns:a16="http://schemas.microsoft.com/office/drawing/2014/main" id="{55F10248-6EC3-608B-C77A-ADB4F6380D0F}"/>
              </a:ext>
            </a:extLst>
          </p:cNvPr>
          <p:cNvSpPr/>
          <p:nvPr/>
        </p:nvSpPr>
        <p:spPr>
          <a:xfrm>
            <a:off x="6051301" y="1209652"/>
            <a:ext cx="1825500" cy="5253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lt1"/>
                </a:solidFill>
              </a:rPr>
              <a:t>Mechanism</a:t>
            </a:r>
            <a:r>
              <a:rPr lang="en" sz="1600" dirty="0">
                <a:solidFill>
                  <a:schemeClr val="lt1"/>
                </a:solidFill>
              </a:rPr>
              <a:t> </a:t>
            </a:r>
            <a:endParaRPr sz="2000" dirty="0">
              <a:solidFill>
                <a:schemeClr val="lt1"/>
              </a:solidFill>
            </a:endParaRPr>
          </a:p>
        </p:txBody>
      </p:sp>
      <p:cxnSp>
        <p:nvCxnSpPr>
          <p:cNvPr id="463" name="Straight Connector 462">
            <a:extLst>
              <a:ext uri="{FF2B5EF4-FFF2-40B4-BE49-F238E27FC236}">
                <a16:creationId xmlns:a16="http://schemas.microsoft.com/office/drawing/2014/main" id="{4966EE12-5E77-4918-0C81-75AECF78D96D}"/>
              </a:ext>
            </a:extLst>
          </p:cNvPr>
          <p:cNvCxnSpPr>
            <a:cxnSpLocks/>
            <a:endCxn id="454" idx="1"/>
          </p:cNvCxnSpPr>
          <p:nvPr/>
        </p:nvCxnSpPr>
        <p:spPr>
          <a:xfrm flipV="1">
            <a:off x="3092700" y="1472302"/>
            <a:ext cx="2958601" cy="7093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139;p20">
            <a:extLst>
              <a:ext uri="{FF2B5EF4-FFF2-40B4-BE49-F238E27FC236}">
                <a16:creationId xmlns:a16="http://schemas.microsoft.com/office/drawing/2014/main" id="{3D0E35CC-A651-09E0-F46F-D066EA85E9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400" y="455229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rgbClr val="0000FF"/>
                </a:solidFill>
              </a:rPr>
              <a:t>Materials </a:t>
            </a:r>
            <a:endParaRPr sz="4000" b="1" dirty="0">
              <a:solidFill>
                <a:srgbClr val="0000FF"/>
              </a:solidFill>
            </a:endParaRPr>
          </a:p>
        </p:txBody>
      </p:sp>
      <p:sp>
        <p:nvSpPr>
          <p:cNvPr id="42" name="Google Shape;144;p20">
            <a:extLst>
              <a:ext uri="{FF2B5EF4-FFF2-40B4-BE49-F238E27FC236}">
                <a16:creationId xmlns:a16="http://schemas.microsoft.com/office/drawing/2014/main" id="{BFA76CCD-8F5C-6F0D-335C-6BD2846EC46A}"/>
              </a:ext>
            </a:extLst>
          </p:cNvPr>
          <p:cNvSpPr txBox="1"/>
          <p:nvPr/>
        </p:nvSpPr>
        <p:spPr>
          <a:xfrm>
            <a:off x="1279249" y="3609092"/>
            <a:ext cx="1094120" cy="4002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lt1"/>
                </a:solidFill>
              </a:rPr>
              <a:t>ESP 8266</a:t>
            </a:r>
            <a:endParaRPr b="1" dirty="0">
              <a:solidFill>
                <a:schemeClr val="lt1"/>
              </a:solidFill>
            </a:endParaRPr>
          </a:p>
        </p:txBody>
      </p:sp>
      <p:sp>
        <p:nvSpPr>
          <p:cNvPr id="44" name="Google Shape;146;p20">
            <a:extLst>
              <a:ext uri="{FF2B5EF4-FFF2-40B4-BE49-F238E27FC236}">
                <a16:creationId xmlns:a16="http://schemas.microsoft.com/office/drawing/2014/main" id="{F34407C4-C96B-F66D-3C93-C74AC95D9060}"/>
              </a:ext>
            </a:extLst>
          </p:cNvPr>
          <p:cNvSpPr txBox="1"/>
          <p:nvPr/>
        </p:nvSpPr>
        <p:spPr>
          <a:xfrm>
            <a:off x="7388241" y="3609092"/>
            <a:ext cx="1094120" cy="400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lt1"/>
                </a:solidFill>
              </a:rPr>
              <a:t>pH sensor </a:t>
            </a:r>
            <a:endParaRPr b="1" dirty="0">
              <a:solidFill>
                <a:schemeClr val="lt1"/>
              </a:solidFill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FC27B1F6-8A3E-FDA7-DE75-A7CBF9F48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3589" y="1319755"/>
            <a:ext cx="2143424" cy="2143424"/>
          </a:xfrm>
          <a:prstGeom prst="rect">
            <a:avLst/>
          </a:prstGeom>
        </p:spPr>
      </p:pic>
      <p:pic>
        <p:nvPicPr>
          <p:cNvPr id="48" name="Picture 47" descr="A close-up of a computer chip&#10;&#10;Description automatically generated with medium confidence">
            <a:extLst>
              <a:ext uri="{FF2B5EF4-FFF2-40B4-BE49-F238E27FC236}">
                <a16:creationId xmlns:a16="http://schemas.microsoft.com/office/drawing/2014/main" id="{23E7AEE7-0E03-0B36-A4CA-0D03B7443C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333" y="1319755"/>
            <a:ext cx="2333951" cy="1962424"/>
          </a:xfrm>
          <a:prstGeom prst="rect">
            <a:avLst/>
          </a:prstGeom>
        </p:spPr>
      </p:pic>
      <p:sp>
        <p:nvSpPr>
          <p:cNvPr id="2" name="Google Shape;155;p21">
            <a:extLst>
              <a:ext uri="{FF2B5EF4-FFF2-40B4-BE49-F238E27FC236}">
                <a16:creationId xmlns:a16="http://schemas.microsoft.com/office/drawing/2014/main" id="{61F13AAA-B61A-992A-E6BA-1592988B3085}"/>
              </a:ext>
            </a:extLst>
          </p:cNvPr>
          <p:cNvSpPr txBox="1"/>
          <p:nvPr/>
        </p:nvSpPr>
        <p:spPr>
          <a:xfrm>
            <a:off x="3399798" y="3593763"/>
            <a:ext cx="2967804" cy="430857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lt1"/>
                </a:solidFill>
              </a:rPr>
              <a:t>Temperature sensor DHT-22</a:t>
            </a:r>
            <a:endParaRPr sz="1600" b="1" dirty="0">
              <a:solidFill>
                <a:schemeClr val="lt1"/>
              </a:solidFill>
            </a:endParaRPr>
          </a:p>
        </p:txBody>
      </p:sp>
      <p:pic>
        <p:nvPicPr>
          <p:cNvPr id="3" name="Picture 2" descr="A close-up of a computer chip&#10;&#10;Description automatically generated with low confidence">
            <a:extLst>
              <a:ext uri="{FF2B5EF4-FFF2-40B4-BE49-F238E27FC236}">
                <a16:creationId xmlns:a16="http://schemas.microsoft.com/office/drawing/2014/main" id="{B5E475B8-4208-520C-3E05-D5950AC190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1988" y="1319755"/>
            <a:ext cx="2143424" cy="214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1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156;p21">
            <a:extLst>
              <a:ext uri="{FF2B5EF4-FFF2-40B4-BE49-F238E27FC236}">
                <a16:creationId xmlns:a16="http://schemas.microsoft.com/office/drawing/2014/main" id="{831C141B-D1DB-3757-A3C9-1C81707C1040}"/>
              </a:ext>
            </a:extLst>
          </p:cNvPr>
          <p:cNvSpPr txBox="1"/>
          <p:nvPr/>
        </p:nvSpPr>
        <p:spPr>
          <a:xfrm>
            <a:off x="893859" y="3631838"/>
            <a:ext cx="2115922" cy="430857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lt1"/>
                </a:solidFill>
              </a:rPr>
              <a:t>Water level Sensor </a:t>
            </a:r>
            <a:endParaRPr sz="1600" b="1" dirty="0">
              <a:solidFill>
                <a:schemeClr val="lt1"/>
              </a:solidFill>
            </a:endParaRPr>
          </a:p>
        </p:txBody>
      </p:sp>
      <p:pic>
        <p:nvPicPr>
          <p:cNvPr id="31" name="Picture 30" descr="A picture containing electronics, kazoo&#10;&#10;Description automatically generated">
            <a:extLst>
              <a:ext uri="{FF2B5EF4-FFF2-40B4-BE49-F238E27FC236}">
                <a16:creationId xmlns:a16="http://schemas.microsoft.com/office/drawing/2014/main" id="{AC39D9B3-F009-D1F4-2D33-BFE547F37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40" y="1035370"/>
            <a:ext cx="2410161" cy="2410161"/>
          </a:xfrm>
          <a:prstGeom prst="rect">
            <a:avLst/>
          </a:prstGeom>
        </p:spPr>
      </p:pic>
      <p:sp>
        <p:nvSpPr>
          <p:cNvPr id="2" name="Google Shape;145;p20">
            <a:extLst>
              <a:ext uri="{FF2B5EF4-FFF2-40B4-BE49-F238E27FC236}">
                <a16:creationId xmlns:a16="http://schemas.microsoft.com/office/drawing/2014/main" id="{FD1C867F-267D-EEBE-CDF7-7389B1B86FE5}"/>
              </a:ext>
            </a:extLst>
          </p:cNvPr>
          <p:cNvSpPr txBox="1"/>
          <p:nvPr/>
        </p:nvSpPr>
        <p:spPr>
          <a:xfrm>
            <a:off x="3703680" y="3662616"/>
            <a:ext cx="2382747" cy="400079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lt1"/>
                </a:solidFill>
              </a:rPr>
              <a:t>Air quality sensor MQ 135 </a:t>
            </a:r>
            <a:endParaRPr b="1" dirty="0">
              <a:solidFill>
                <a:schemeClr val="lt1"/>
              </a:solidFill>
            </a:endParaRPr>
          </a:p>
        </p:txBody>
      </p:sp>
      <p:pic>
        <p:nvPicPr>
          <p:cNvPr id="3" name="Picture 2" descr="A picture containing headdress&#10;&#10;Description automatically generated">
            <a:extLst>
              <a:ext uri="{FF2B5EF4-FFF2-40B4-BE49-F238E27FC236}">
                <a16:creationId xmlns:a16="http://schemas.microsoft.com/office/drawing/2014/main" id="{2F7E1C8E-4A2D-614E-8000-60420195CC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3680" y="1204070"/>
            <a:ext cx="2143424" cy="2143424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D20FA056-85CC-9DEC-C13A-8AF96D5320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4828" y="1035370"/>
            <a:ext cx="1561517" cy="2143424"/>
          </a:xfrm>
          <a:prstGeom prst="rect">
            <a:avLst/>
          </a:prstGeom>
        </p:spPr>
      </p:pic>
      <p:sp>
        <p:nvSpPr>
          <p:cNvPr id="5" name="Google Shape;163;p22">
            <a:extLst>
              <a:ext uri="{FF2B5EF4-FFF2-40B4-BE49-F238E27FC236}">
                <a16:creationId xmlns:a16="http://schemas.microsoft.com/office/drawing/2014/main" id="{0F283321-A1DC-1664-AD81-01B7F0820101}"/>
              </a:ext>
            </a:extLst>
          </p:cNvPr>
          <p:cNvSpPr txBox="1"/>
          <p:nvPr/>
        </p:nvSpPr>
        <p:spPr>
          <a:xfrm>
            <a:off x="6914436" y="3667632"/>
            <a:ext cx="1162300" cy="400079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lt1"/>
                </a:solidFill>
              </a:rPr>
              <a:t>Firebase</a:t>
            </a:r>
            <a:endParaRPr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ow to Create a Good Work Atmosphere by Slidesgo">
  <a:themeElements>
    <a:clrScheme name="Simple Light">
      <a:dk1>
        <a:srgbClr val="0048FD"/>
      </a:dk1>
      <a:lt1>
        <a:srgbClr val="EEF8FF"/>
      </a:lt1>
      <a:dk2>
        <a:srgbClr val="FFFFFF"/>
      </a:dk2>
      <a:lt2>
        <a:srgbClr val="007EFD"/>
      </a:lt2>
      <a:accent1>
        <a:srgbClr val="AABBFF"/>
      </a:accent1>
      <a:accent2>
        <a:srgbClr val="050528"/>
      </a:accent2>
      <a:accent3>
        <a:srgbClr val="FF8DCC"/>
      </a:accent3>
      <a:accent4>
        <a:srgbClr val="FFFFFF"/>
      </a:accent4>
      <a:accent5>
        <a:srgbClr val="FFFFFF"/>
      </a:accent5>
      <a:accent6>
        <a:srgbClr val="FFFFFF"/>
      </a:accent6>
      <a:hlink>
        <a:srgbClr val="0505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327</Words>
  <Application>Microsoft Office PowerPoint</Application>
  <PresentationFormat>On-screen Show (16:9)</PresentationFormat>
  <Paragraphs>101</Paragraphs>
  <Slides>29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Arial</vt:lpstr>
      <vt:lpstr>Cambria Math</vt:lpstr>
      <vt:lpstr>Georgia</vt:lpstr>
      <vt:lpstr>Arial Black</vt:lpstr>
      <vt:lpstr>Roboto Condensed Light</vt:lpstr>
      <vt:lpstr>Open Sans</vt:lpstr>
      <vt:lpstr>Roboto</vt:lpstr>
      <vt:lpstr>Wingdings</vt:lpstr>
      <vt:lpstr>PT Sans</vt:lpstr>
      <vt:lpstr>Oswald</vt:lpstr>
      <vt:lpstr>Comic Sans MS</vt:lpstr>
      <vt:lpstr>How to Create a Good Work Atmosphere by Slidesgo</vt:lpstr>
      <vt:lpstr>PowerPoint Presentation</vt:lpstr>
      <vt:lpstr>Grand Challenges </vt:lpstr>
      <vt:lpstr>PowerPoint Presentation</vt:lpstr>
      <vt:lpstr>PowerPoint Presentation</vt:lpstr>
      <vt:lpstr>Problem to be solved </vt:lpstr>
      <vt:lpstr>PowerPoint Presentation</vt:lpstr>
      <vt:lpstr>PowerPoint Presentation</vt:lpstr>
      <vt:lpstr>Materials </vt:lpstr>
      <vt:lpstr>PowerPoint Presentation</vt:lpstr>
      <vt:lpstr>PowerPoint Presentation</vt:lpstr>
      <vt:lpstr>Methods </vt:lpstr>
      <vt:lpstr>PowerPoint Presentation</vt:lpstr>
      <vt:lpstr>PowerPoint Presentation</vt:lpstr>
      <vt:lpstr>Test Plan</vt:lpstr>
      <vt:lpstr>PowerPoint Presentation</vt:lpstr>
      <vt:lpstr>Positive results </vt:lpstr>
      <vt:lpstr>PowerPoint Presentation</vt:lpstr>
      <vt:lpstr>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Recommendations  </vt:lpstr>
      <vt:lpstr>Real-life application 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Sadiq Mohammed Abdul Sadiq Abdel Wahab</cp:lastModifiedBy>
  <cp:revision>29</cp:revision>
  <dcterms:modified xsi:type="dcterms:W3CDTF">2023-01-20T14:17:44Z</dcterms:modified>
</cp:coreProperties>
</file>